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3"/>
  </p:notesMasterIdLst>
  <p:sldIdLst>
    <p:sldId id="256" r:id="rId2"/>
    <p:sldId id="258" r:id="rId3"/>
    <p:sldId id="260" r:id="rId4"/>
    <p:sldId id="259" r:id="rId5"/>
    <p:sldId id="261" r:id="rId6"/>
    <p:sldId id="262" r:id="rId7"/>
    <p:sldId id="264" r:id="rId8"/>
    <p:sldId id="263" r:id="rId9"/>
    <p:sldId id="304" r:id="rId10"/>
    <p:sldId id="305" r:id="rId11"/>
    <p:sldId id="266" r:id="rId12"/>
    <p:sldId id="306" r:id="rId13"/>
    <p:sldId id="268" r:id="rId14"/>
    <p:sldId id="280" r:id="rId15"/>
    <p:sldId id="277" r:id="rId16"/>
    <p:sldId id="308" r:id="rId17"/>
    <p:sldId id="307" r:id="rId18"/>
    <p:sldId id="270" r:id="rId19"/>
    <p:sldId id="274" r:id="rId20"/>
    <p:sldId id="316" r:id="rId21"/>
    <p:sldId id="269" r:id="rId22"/>
    <p:sldId id="309" r:id="rId23"/>
    <p:sldId id="320" r:id="rId24"/>
    <p:sldId id="318" r:id="rId25"/>
    <p:sldId id="319" r:id="rId26"/>
    <p:sldId id="317" r:id="rId27"/>
    <p:sldId id="311" r:id="rId28"/>
    <p:sldId id="312" r:id="rId29"/>
    <p:sldId id="321" r:id="rId30"/>
    <p:sldId id="322" r:id="rId31"/>
    <p:sldId id="284" r:id="rId32"/>
  </p:sldIdLst>
  <p:sldSz cx="9144000" cy="5143500" type="screen16x9"/>
  <p:notesSz cx="6858000" cy="9144000"/>
  <p:embeddedFontLst>
    <p:embeddedFont>
      <p:font typeface="Arvo" panose="020B0604020202020204" charset="0"/>
      <p:regular r:id="rId34"/>
      <p:bold r:id="rId35"/>
      <p:italic r:id="rId36"/>
      <p:boldItalic r:id="rId37"/>
    </p:embeddedFont>
    <p:embeddedFont>
      <p:font typeface="Fira Sans Extra Condensed" panose="020B0604020202020204" charset="0"/>
      <p:regular r:id="rId38"/>
      <p:bold r:id="rId39"/>
      <p:italic r:id="rId40"/>
      <p:boldItalic r:id="rId41"/>
    </p:embeddedFont>
    <p:embeddedFont>
      <p:font typeface="Fira Sans Extra Condensed Medium" panose="020B0604020202020204" charset="0"/>
      <p:regular r:id="rId42"/>
      <p:bold r:id="rId43"/>
      <p:italic r:id="rId44"/>
      <p:boldItalic r:id="rId45"/>
    </p:embeddedFont>
    <p:embeddedFont>
      <p:font typeface="Roboto" panose="020B0604020202020204" charset="0"/>
      <p:regular r:id="rId46"/>
      <p:bold r:id="rId47"/>
      <p:italic r:id="rId48"/>
      <p:boldItalic r:id="rId49"/>
    </p:embeddedFont>
    <p:embeddedFont>
      <p:font typeface="Tahoma" panose="020B0604030504040204" pitchFamily="3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0">
          <p15:clr>
            <a:srgbClr val="9AA0A6"/>
          </p15:clr>
        </p15:guide>
        <p15:guide id="2" pos="454">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467EA6-0C15-4093-B333-100C0155E515}">
  <a:tblStyle styleId="{68467EA6-0C15-4093-B333-100C0155E51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74" y="62"/>
      </p:cViewPr>
      <p:guideLst>
        <p:guide pos="1440"/>
        <p:guide pos="45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9899f81a2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9899f81a2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67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59815873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59815873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59815873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59815873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99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0"/>
        <p:cNvGrpSpPr/>
        <p:nvPr/>
      </p:nvGrpSpPr>
      <p:grpSpPr>
        <a:xfrm>
          <a:off x="0" y="0"/>
          <a:ext cx="0" cy="0"/>
          <a:chOff x="0" y="0"/>
          <a:chExt cx="0" cy="0"/>
        </a:xfrm>
      </p:grpSpPr>
      <p:sp>
        <p:nvSpPr>
          <p:cNvPr id="3811" name="Google Shape;381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2" name="Google Shape;381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5981587379_0_1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1" name="Google Shape;3321;g5981587379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463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5"/>
        <p:cNvGrpSpPr/>
        <p:nvPr/>
      </p:nvGrpSpPr>
      <p:grpSpPr>
        <a:xfrm>
          <a:off x="0" y="0"/>
          <a:ext cx="0" cy="0"/>
          <a:chOff x="0" y="0"/>
          <a:chExt cx="0" cy="0"/>
        </a:xfrm>
      </p:grpSpPr>
      <p:sp>
        <p:nvSpPr>
          <p:cNvPr id="2906" name="Google Shape;2906;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7" name="Google Shape;2907;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59815873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59815873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27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981587379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981587379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77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557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861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156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066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31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928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25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79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5"/>
        <p:cNvGrpSpPr/>
        <p:nvPr/>
      </p:nvGrpSpPr>
      <p:grpSpPr>
        <a:xfrm>
          <a:off x="0" y="0"/>
          <a:ext cx="0" cy="0"/>
          <a:chOff x="0" y="0"/>
          <a:chExt cx="0" cy="0"/>
        </a:xfrm>
      </p:grpSpPr>
      <p:sp>
        <p:nvSpPr>
          <p:cNvPr id="4506" name="Google Shape;4506;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7" name="Google Shape;4507;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59815873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59815873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43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8"/>
        <p:cNvGrpSpPr/>
        <p:nvPr/>
      </p:nvGrpSpPr>
      <p:grpSpPr>
        <a:xfrm>
          <a:off x="0" y="0"/>
          <a:ext cx="0" cy="0"/>
          <a:chOff x="0" y="0"/>
          <a:chExt cx="0" cy="0"/>
        </a:xfrm>
      </p:grpSpPr>
      <p:sp>
        <p:nvSpPr>
          <p:cNvPr id="9" name="Google Shape;9;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962148" y="1201675"/>
            <a:ext cx="52197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6000"/>
              <a:buFont typeface="Arvo"/>
              <a:buNone/>
              <a:defRPr sz="6000">
                <a:solidFill>
                  <a:schemeClr val="dk1"/>
                </a:solidFill>
                <a:latin typeface="Arvo"/>
                <a:ea typeface="Arvo"/>
                <a:cs typeface="Arvo"/>
                <a:sym typeface="Arvo"/>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3528303" y="3295238"/>
            <a:ext cx="20874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
  <p:cSld name="CUSTOM_1_1_1_1_1_1_1_1_1_1">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flipH="1">
            <a:off x="3141747" y="1231475"/>
            <a:ext cx="2860500" cy="1777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2" name="Google Shape;92;p14"/>
          <p:cNvSpPr txBox="1">
            <a:spLocks noGrp="1"/>
          </p:cNvSpPr>
          <p:nvPr>
            <p:ph type="subTitle" idx="1"/>
          </p:nvPr>
        </p:nvSpPr>
        <p:spPr>
          <a:xfrm flipH="1">
            <a:off x="3068547" y="2875625"/>
            <a:ext cx="3006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flipH="1">
            <a:off x="2260700" y="366525"/>
            <a:ext cx="46224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1">
  <p:cSld name="CUSTOM_6_3">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1696775" y="190759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97" name="Google Shape;97;p16"/>
          <p:cNvSpPr txBox="1">
            <a:spLocks noGrp="1"/>
          </p:cNvSpPr>
          <p:nvPr>
            <p:ph type="subTitle" idx="1"/>
          </p:nvPr>
        </p:nvSpPr>
        <p:spPr>
          <a:xfrm>
            <a:off x="1933325" y="2357423"/>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8" name="Google Shape;98;p16"/>
          <p:cNvSpPr txBox="1">
            <a:spLocks noGrp="1"/>
          </p:cNvSpPr>
          <p:nvPr>
            <p:ph type="ctrTitle" idx="2"/>
          </p:nvPr>
        </p:nvSpPr>
        <p:spPr>
          <a:xfrm>
            <a:off x="3864712" y="190419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300"/>
              <a:buNone/>
              <a:defRPr sz="1300">
                <a:solidFill>
                  <a:schemeClr val="dk1"/>
                </a:solidFill>
              </a:defRPr>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99" name="Google Shape;99;p16"/>
          <p:cNvSpPr txBox="1">
            <a:spLocks noGrp="1"/>
          </p:cNvSpPr>
          <p:nvPr>
            <p:ph type="subTitle" idx="3"/>
          </p:nvPr>
        </p:nvSpPr>
        <p:spPr>
          <a:xfrm>
            <a:off x="4101262" y="2354019"/>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0" name="Google Shape;100;p16"/>
          <p:cNvSpPr txBox="1">
            <a:spLocks noGrp="1"/>
          </p:cNvSpPr>
          <p:nvPr>
            <p:ph type="ctrTitle" idx="4"/>
          </p:nvPr>
        </p:nvSpPr>
        <p:spPr>
          <a:xfrm>
            <a:off x="6032663" y="19042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1" name="Google Shape;101;p16"/>
          <p:cNvSpPr txBox="1">
            <a:spLocks noGrp="1"/>
          </p:cNvSpPr>
          <p:nvPr>
            <p:ph type="subTitle" idx="5"/>
          </p:nvPr>
        </p:nvSpPr>
        <p:spPr>
          <a:xfrm>
            <a:off x="6269213" y="2354025"/>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2" name="Google Shape;102;p16"/>
          <p:cNvSpPr txBox="1">
            <a:spLocks noGrp="1"/>
          </p:cNvSpPr>
          <p:nvPr>
            <p:ph type="ctrTitle" idx="6"/>
          </p:nvPr>
        </p:nvSpPr>
        <p:spPr>
          <a:xfrm>
            <a:off x="1696775" y="34333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3" name="Google Shape;103;p16"/>
          <p:cNvSpPr txBox="1">
            <a:spLocks noGrp="1"/>
          </p:cNvSpPr>
          <p:nvPr>
            <p:ph type="subTitle" idx="7"/>
          </p:nvPr>
        </p:nvSpPr>
        <p:spPr>
          <a:xfrm>
            <a:off x="1933325" y="3883148"/>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4" name="Google Shape;104;p16"/>
          <p:cNvSpPr txBox="1">
            <a:spLocks noGrp="1"/>
          </p:cNvSpPr>
          <p:nvPr>
            <p:ph type="ctrTitle" idx="8"/>
          </p:nvPr>
        </p:nvSpPr>
        <p:spPr>
          <a:xfrm>
            <a:off x="3864712" y="34299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5" name="Google Shape;105;p16"/>
          <p:cNvSpPr txBox="1">
            <a:spLocks noGrp="1"/>
          </p:cNvSpPr>
          <p:nvPr>
            <p:ph type="subTitle" idx="9"/>
          </p:nvPr>
        </p:nvSpPr>
        <p:spPr>
          <a:xfrm>
            <a:off x="4101262" y="3879744"/>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6" name="Google Shape;106;p16"/>
          <p:cNvSpPr txBox="1">
            <a:spLocks noGrp="1"/>
          </p:cNvSpPr>
          <p:nvPr>
            <p:ph type="ctrTitle" idx="13"/>
          </p:nvPr>
        </p:nvSpPr>
        <p:spPr>
          <a:xfrm>
            <a:off x="6032663" y="342994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7" name="Google Shape;107;p16"/>
          <p:cNvSpPr txBox="1">
            <a:spLocks noGrp="1"/>
          </p:cNvSpPr>
          <p:nvPr>
            <p:ph type="subTitle" idx="14"/>
          </p:nvPr>
        </p:nvSpPr>
        <p:spPr>
          <a:xfrm>
            <a:off x="6269213" y="3879750"/>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8" name="Google Shape;108;p16"/>
          <p:cNvSpPr txBox="1">
            <a:spLocks noGrp="1"/>
          </p:cNvSpPr>
          <p:nvPr>
            <p:ph type="ctrTitle" idx="15"/>
          </p:nvPr>
        </p:nvSpPr>
        <p:spPr>
          <a:xfrm flipH="1">
            <a:off x="1794000" y="357000"/>
            <a:ext cx="55560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S 2">
  <p:cSld name="CUSTOM_13">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flipH="1">
            <a:off x="927175"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3" name="Google Shape;123;p19"/>
          <p:cNvSpPr txBox="1">
            <a:spLocks noGrp="1"/>
          </p:cNvSpPr>
          <p:nvPr>
            <p:ph type="subTitle" idx="1"/>
          </p:nvPr>
        </p:nvSpPr>
        <p:spPr>
          <a:xfrm flipH="1">
            <a:off x="962275"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4" name="Google Shape;124;p19"/>
          <p:cNvSpPr txBox="1">
            <a:spLocks noGrp="1"/>
          </p:cNvSpPr>
          <p:nvPr>
            <p:ph type="ctrTitle" idx="2"/>
          </p:nvPr>
        </p:nvSpPr>
        <p:spPr>
          <a:xfrm flipH="1">
            <a:off x="3480088"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5" name="Google Shape;125;p19"/>
          <p:cNvSpPr txBox="1">
            <a:spLocks noGrp="1"/>
          </p:cNvSpPr>
          <p:nvPr>
            <p:ph type="subTitle" idx="3"/>
          </p:nvPr>
        </p:nvSpPr>
        <p:spPr>
          <a:xfrm flipH="1">
            <a:off x="3515188"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19"/>
          <p:cNvSpPr txBox="1">
            <a:spLocks noGrp="1"/>
          </p:cNvSpPr>
          <p:nvPr>
            <p:ph type="ctrTitle" idx="4"/>
          </p:nvPr>
        </p:nvSpPr>
        <p:spPr>
          <a:xfrm flipH="1">
            <a:off x="6096800"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7" name="Google Shape;127;p19"/>
          <p:cNvSpPr txBox="1">
            <a:spLocks noGrp="1"/>
          </p:cNvSpPr>
          <p:nvPr>
            <p:ph type="subTitle" idx="5"/>
          </p:nvPr>
        </p:nvSpPr>
        <p:spPr>
          <a:xfrm flipH="1">
            <a:off x="6131900"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19"/>
          <p:cNvSpPr txBox="1">
            <a:spLocks noGrp="1"/>
          </p:cNvSpPr>
          <p:nvPr>
            <p:ph type="title" idx="6"/>
          </p:nvPr>
        </p:nvSpPr>
        <p:spPr>
          <a:xfrm>
            <a:off x="624750" y="523425"/>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CHNOLOGY DESIGN 1">
  <p:cSld name="CUSTOM_6_1">
    <p:spTree>
      <p:nvGrpSpPr>
        <p:cNvPr id="1" name="Shape 144"/>
        <p:cNvGrpSpPr/>
        <p:nvPr/>
      </p:nvGrpSpPr>
      <p:grpSpPr>
        <a:xfrm>
          <a:off x="0" y="0"/>
          <a:ext cx="0" cy="0"/>
          <a:chOff x="0" y="0"/>
          <a:chExt cx="0" cy="0"/>
        </a:xfrm>
      </p:grpSpPr>
      <p:sp>
        <p:nvSpPr>
          <p:cNvPr id="145" name="Google Shape;145;p21"/>
          <p:cNvSpPr txBox="1">
            <a:spLocks noGrp="1"/>
          </p:cNvSpPr>
          <p:nvPr>
            <p:ph type="ctrTitle"/>
          </p:nvPr>
        </p:nvSpPr>
        <p:spPr>
          <a:xfrm flipH="1">
            <a:off x="5019125" y="2751175"/>
            <a:ext cx="28209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6" name="Google Shape;146;p21"/>
          <p:cNvSpPr txBox="1">
            <a:spLocks noGrp="1"/>
          </p:cNvSpPr>
          <p:nvPr>
            <p:ph type="subTitle" idx="1"/>
          </p:nvPr>
        </p:nvSpPr>
        <p:spPr>
          <a:xfrm flipH="1">
            <a:off x="5433100" y="3212625"/>
            <a:ext cx="2406900" cy="110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156"/>
        <p:cNvGrpSpPr/>
        <p:nvPr/>
      </p:nvGrpSpPr>
      <p:grpSpPr>
        <a:xfrm>
          <a:off x="0" y="0"/>
          <a:ext cx="0" cy="0"/>
          <a:chOff x="0" y="0"/>
          <a:chExt cx="0" cy="0"/>
        </a:xfrm>
      </p:grpSpPr>
      <p:pic>
        <p:nvPicPr>
          <p:cNvPr id="157" name="Google Shape;157;p24"/>
          <p:cNvPicPr preferRelativeResize="0"/>
          <p:nvPr/>
        </p:nvPicPr>
        <p:blipFill>
          <a:blip r:embed="rId2">
            <a:alphaModFix/>
          </a:blip>
          <a:stretch>
            <a:fillRect/>
          </a:stretch>
        </p:blipFill>
        <p:spPr>
          <a:xfrm rot="10800000" flipH="1">
            <a:off x="-9525" y="0"/>
            <a:ext cx="9144000" cy="5143500"/>
          </a:xfrm>
          <a:prstGeom prst="rect">
            <a:avLst/>
          </a:prstGeom>
          <a:noFill/>
          <a:ln>
            <a:noFill/>
          </a:ln>
        </p:spPr>
      </p:pic>
      <p:sp>
        <p:nvSpPr>
          <p:cNvPr id="158" name="Google Shape;158;p24"/>
          <p:cNvSpPr txBox="1">
            <a:spLocks noGrp="1"/>
          </p:cNvSpPr>
          <p:nvPr>
            <p:ph type="subTitle" idx="1"/>
          </p:nvPr>
        </p:nvSpPr>
        <p:spPr>
          <a:xfrm flipH="1">
            <a:off x="5563275" y="3036800"/>
            <a:ext cx="292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lt1"/>
              </a:buClr>
              <a:buSzPts val="1400"/>
              <a:buNone/>
              <a:defRPr sz="1400">
                <a:solidFill>
                  <a:schemeClr val="lt1"/>
                </a:solidFill>
              </a:defRPr>
            </a:lvl2pPr>
            <a:lvl3pPr lvl="2" rtl="0">
              <a:lnSpc>
                <a:spcPct val="100000"/>
              </a:lnSpc>
              <a:spcBef>
                <a:spcPts val="0"/>
              </a:spcBef>
              <a:spcAft>
                <a:spcPts val="0"/>
              </a:spcAft>
              <a:buClr>
                <a:schemeClr val="lt1"/>
              </a:buClr>
              <a:buSzPts val="1400"/>
              <a:buNone/>
              <a:defRPr sz="1400">
                <a:solidFill>
                  <a:schemeClr val="lt1"/>
                </a:solidFill>
              </a:defRPr>
            </a:lvl3pPr>
            <a:lvl4pPr lvl="3" rtl="0">
              <a:lnSpc>
                <a:spcPct val="100000"/>
              </a:lnSpc>
              <a:spcBef>
                <a:spcPts val="0"/>
              </a:spcBef>
              <a:spcAft>
                <a:spcPts val="0"/>
              </a:spcAft>
              <a:buClr>
                <a:schemeClr val="lt1"/>
              </a:buClr>
              <a:buSzPts val="1400"/>
              <a:buNone/>
              <a:defRPr sz="1400">
                <a:solidFill>
                  <a:schemeClr val="lt1"/>
                </a:solidFill>
              </a:defRPr>
            </a:lvl4pPr>
            <a:lvl5pPr lvl="4" rtl="0">
              <a:lnSpc>
                <a:spcPct val="100000"/>
              </a:lnSpc>
              <a:spcBef>
                <a:spcPts val="0"/>
              </a:spcBef>
              <a:spcAft>
                <a:spcPts val="0"/>
              </a:spcAft>
              <a:buClr>
                <a:schemeClr val="lt1"/>
              </a:buClr>
              <a:buSzPts val="1400"/>
              <a:buNone/>
              <a:defRPr sz="1400">
                <a:solidFill>
                  <a:schemeClr val="lt1"/>
                </a:solidFill>
              </a:defRPr>
            </a:lvl5pPr>
            <a:lvl6pPr lvl="5" rtl="0">
              <a:lnSpc>
                <a:spcPct val="100000"/>
              </a:lnSpc>
              <a:spcBef>
                <a:spcPts val="0"/>
              </a:spcBef>
              <a:spcAft>
                <a:spcPts val="0"/>
              </a:spcAft>
              <a:buClr>
                <a:schemeClr val="lt1"/>
              </a:buClr>
              <a:buSzPts val="1400"/>
              <a:buNone/>
              <a:defRPr sz="1400">
                <a:solidFill>
                  <a:schemeClr val="lt1"/>
                </a:solidFill>
              </a:defRPr>
            </a:lvl6pPr>
            <a:lvl7pPr lvl="6" rtl="0">
              <a:lnSpc>
                <a:spcPct val="100000"/>
              </a:lnSpc>
              <a:spcBef>
                <a:spcPts val="0"/>
              </a:spcBef>
              <a:spcAft>
                <a:spcPts val="0"/>
              </a:spcAft>
              <a:buClr>
                <a:schemeClr val="lt1"/>
              </a:buClr>
              <a:buSzPts val="1400"/>
              <a:buNone/>
              <a:defRPr sz="1400">
                <a:solidFill>
                  <a:schemeClr val="lt1"/>
                </a:solidFill>
              </a:defRPr>
            </a:lvl7pPr>
            <a:lvl8pPr lvl="7" rtl="0">
              <a:lnSpc>
                <a:spcPct val="100000"/>
              </a:lnSpc>
              <a:spcBef>
                <a:spcPts val="0"/>
              </a:spcBef>
              <a:spcAft>
                <a:spcPts val="0"/>
              </a:spcAft>
              <a:buClr>
                <a:schemeClr val="lt1"/>
              </a:buClr>
              <a:buSzPts val="1400"/>
              <a:buNone/>
              <a:defRPr sz="1400">
                <a:solidFill>
                  <a:schemeClr val="lt1"/>
                </a:solidFill>
              </a:defRPr>
            </a:lvl8pPr>
            <a:lvl9pPr lvl="8"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9" name="Google Shape;159;p24"/>
          <p:cNvSpPr txBox="1">
            <a:spLocks noGrp="1"/>
          </p:cNvSpPr>
          <p:nvPr>
            <p:ph type="ctrTitle"/>
          </p:nvPr>
        </p:nvSpPr>
        <p:spPr>
          <a:xfrm flipH="1">
            <a:off x="4419600" y="368550"/>
            <a:ext cx="41148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12000"/>
              <a:buNone/>
              <a:defRPr sz="12000">
                <a:solidFill>
                  <a:schemeClr val="accent5"/>
                </a:solidFill>
              </a:defRPr>
            </a:lvl2pPr>
            <a:lvl3pPr lvl="2" algn="r" rtl="0">
              <a:spcBef>
                <a:spcPts val="0"/>
              </a:spcBef>
              <a:spcAft>
                <a:spcPts val="0"/>
              </a:spcAft>
              <a:buClr>
                <a:schemeClr val="accent5"/>
              </a:buClr>
              <a:buSzPts val="12000"/>
              <a:buNone/>
              <a:defRPr sz="12000">
                <a:solidFill>
                  <a:schemeClr val="accent5"/>
                </a:solidFill>
              </a:defRPr>
            </a:lvl3pPr>
            <a:lvl4pPr lvl="3" algn="r" rtl="0">
              <a:spcBef>
                <a:spcPts val="0"/>
              </a:spcBef>
              <a:spcAft>
                <a:spcPts val="0"/>
              </a:spcAft>
              <a:buClr>
                <a:schemeClr val="accent5"/>
              </a:buClr>
              <a:buSzPts val="12000"/>
              <a:buNone/>
              <a:defRPr sz="12000">
                <a:solidFill>
                  <a:schemeClr val="accent5"/>
                </a:solidFill>
              </a:defRPr>
            </a:lvl4pPr>
            <a:lvl5pPr lvl="4" algn="r" rtl="0">
              <a:spcBef>
                <a:spcPts val="0"/>
              </a:spcBef>
              <a:spcAft>
                <a:spcPts val="0"/>
              </a:spcAft>
              <a:buClr>
                <a:schemeClr val="accent5"/>
              </a:buClr>
              <a:buSzPts val="12000"/>
              <a:buNone/>
              <a:defRPr sz="12000">
                <a:solidFill>
                  <a:schemeClr val="accent5"/>
                </a:solidFill>
              </a:defRPr>
            </a:lvl5pPr>
            <a:lvl6pPr lvl="5" algn="r" rtl="0">
              <a:spcBef>
                <a:spcPts val="0"/>
              </a:spcBef>
              <a:spcAft>
                <a:spcPts val="0"/>
              </a:spcAft>
              <a:buClr>
                <a:schemeClr val="accent5"/>
              </a:buClr>
              <a:buSzPts val="12000"/>
              <a:buNone/>
              <a:defRPr sz="12000">
                <a:solidFill>
                  <a:schemeClr val="accent5"/>
                </a:solidFill>
              </a:defRPr>
            </a:lvl6pPr>
            <a:lvl7pPr lvl="6" algn="r" rtl="0">
              <a:spcBef>
                <a:spcPts val="0"/>
              </a:spcBef>
              <a:spcAft>
                <a:spcPts val="0"/>
              </a:spcAft>
              <a:buClr>
                <a:schemeClr val="accent5"/>
              </a:buClr>
              <a:buSzPts val="12000"/>
              <a:buNone/>
              <a:defRPr sz="12000">
                <a:solidFill>
                  <a:schemeClr val="accent5"/>
                </a:solidFill>
              </a:defRPr>
            </a:lvl7pPr>
            <a:lvl8pPr lvl="7" algn="r" rtl="0">
              <a:spcBef>
                <a:spcPts val="0"/>
              </a:spcBef>
              <a:spcAft>
                <a:spcPts val="0"/>
              </a:spcAft>
              <a:buClr>
                <a:schemeClr val="accent5"/>
              </a:buClr>
              <a:buSzPts val="12000"/>
              <a:buNone/>
              <a:defRPr sz="12000">
                <a:solidFill>
                  <a:schemeClr val="accent5"/>
                </a:solidFill>
              </a:defRPr>
            </a:lvl8pPr>
            <a:lvl9pPr lvl="8" algn="r" rtl="0">
              <a:spcBef>
                <a:spcPts val="0"/>
              </a:spcBef>
              <a:spcAft>
                <a:spcPts val="0"/>
              </a:spcAft>
              <a:buClr>
                <a:schemeClr val="accent5"/>
              </a:buClr>
              <a:buSzPts val="12000"/>
              <a:buNone/>
              <a:defRPr sz="12000">
                <a:solidFill>
                  <a:schemeClr val="accent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p:cSld name="CUSTOM_9_1">
    <p:bg>
      <p:bgPr>
        <a:no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0">
    <p:spTree>
      <p:nvGrpSpPr>
        <p:cNvPr id="1" name="Shape 24"/>
        <p:cNvGrpSpPr/>
        <p:nvPr/>
      </p:nvGrpSpPr>
      <p:grpSpPr>
        <a:xfrm>
          <a:off x="0" y="0"/>
          <a:ext cx="0" cy="0"/>
          <a:chOff x="0" y="0"/>
          <a:chExt cx="0" cy="0"/>
        </a:xfrm>
      </p:grpSpPr>
      <p:sp>
        <p:nvSpPr>
          <p:cNvPr id="25" name="Google Shape;25;p4"/>
          <p:cNvSpPr txBox="1">
            <a:spLocks noGrp="1"/>
          </p:cNvSpPr>
          <p:nvPr>
            <p:ph type="subTitle" idx="1"/>
          </p:nvPr>
        </p:nvSpPr>
        <p:spPr>
          <a:xfrm flipH="1">
            <a:off x="5316224"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6" name="Google Shape;26;p4"/>
          <p:cNvSpPr txBox="1">
            <a:spLocks noGrp="1"/>
          </p:cNvSpPr>
          <p:nvPr>
            <p:ph type="subTitle" idx="2"/>
          </p:nvPr>
        </p:nvSpPr>
        <p:spPr>
          <a:xfrm flipH="1">
            <a:off x="5316224"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7" name="Google Shape;27;p4"/>
          <p:cNvSpPr txBox="1">
            <a:spLocks noGrp="1"/>
          </p:cNvSpPr>
          <p:nvPr>
            <p:ph type="subTitle" idx="3"/>
          </p:nvPr>
        </p:nvSpPr>
        <p:spPr>
          <a:xfrm flipH="1">
            <a:off x="3178540"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8" name="Google Shape;28;p4"/>
          <p:cNvSpPr txBox="1">
            <a:spLocks noGrp="1"/>
          </p:cNvSpPr>
          <p:nvPr>
            <p:ph type="subTitle" idx="4"/>
          </p:nvPr>
        </p:nvSpPr>
        <p:spPr>
          <a:xfrm flipH="1">
            <a:off x="3178540"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9" name="Google Shape;29;p4"/>
          <p:cNvSpPr/>
          <p:nvPr/>
        </p:nvSpPr>
        <p:spPr>
          <a:xfrm>
            <a:off x="-123825" y="1445224"/>
            <a:ext cx="3248100" cy="217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605700" y="1587038"/>
            <a:ext cx="3451800" cy="188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accent5"/>
              </a:buClr>
              <a:buSzPts val="3600"/>
              <a:buNone/>
              <a:defRPr sz="3600">
                <a:solidFill>
                  <a:schemeClr val="accent5"/>
                </a:solidFill>
              </a:defRPr>
            </a:lvl2pPr>
            <a:lvl3pPr lvl="2" rtl="0">
              <a:spcBef>
                <a:spcPts val="0"/>
              </a:spcBef>
              <a:spcAft>
                <a:spcPts val="0"/>
              </a:spcAft>
              <a:buClr>
                <a:schemeClr val="accent5"/>
              </a:buClr>
              <a:buSzPts val="3600"/>
              <a:buNone/>
              <a:defRPr sz="3600">
                <a:solidFill>
                  <a:schemeClr val="accent5"/>
                </a:solidFill>
              </a:defRPr>
            </a:lvl3pPr>
            <a:lvl4pPr lvl="3" rtl="0">
              <a:spcBef>
                <a:spcPts val="0"/>
              </a:spcBef>
              <a:spcAft>
                <a:spcPts val="0"/>
              </a:spcAft>
              <a:buClr>
                <a:schemeClr val="accent5"/>
              </a:buClr>
              <a:buSzPts val="3600"/>
              <a:buNone/>
              <a:defRPr sz="3600">
                <a:solidFill>
                  <a:schemeClr val="accent5"/>
                </a:solidFill>
              </a:defRPr>
            </a:lvl4pPr>
            <a:lvl5pPr lvl="4" rtl="0">
              <a:spcBef>
                <a:spcPts val="0"/>
              </a:spcBef>
              <a:spcAft>
                <a:spcPts val="0"/>
              </a:spcAft>
              <a:buClr>
                <a:schemeClr val="accent5"/>
              </a:buClr>
              <a:buSzPts val="3600"/>
              <a:buNone/>
              <a:defRPr sz="3600">
                <a:solidFill>
                  <a:schemeClr val="accent5"/>
                </a:solidFill>
              </a:defRPr>
            </a:lvl5pPr>
            <a:lvl6pPr lvl="5" rtl="0">
              <a:spcBef>
                <a:spcPts val="0"/>
              </a:spcBef>
              <a:spcAft>
                <a:spcPts val="0"/>
              </a:spcAft>
              <a:buClr>
                <a:schemeClr val="accent5"/>
              </a:buClr>
              <a:buSzPts val="3600"/>
              <a:buNone/>
              <a:defRPr sz="3600">
                <a:solidFill>
                  <a:schemeClr val="accent5"/>
                </a:solidFill>
              </a:defRPr>
            </a:lvl6pPr>
            <a:lvl7pPr lvl="6" rtl="0">
              <a:spcBef>
                <a:spcPts val="0"/>
              </a:spcBef>
              <a:spcAft>
                <a:spcPts val="0"/>
              </a:spcAft>
              <a:buClr>
                <a:schemeClr val="accent5"/>
              </a:buClr>
              <a:buSzPts val="3600"/>
              <a:buNone/>
              <a:defRPr sz="3600">
                <a:solidFill>
                  <a:schemeClr val="accent5"/>
                </a:solidFill>
              </a:defRPr>
            </a:lvl7pPr>
            <a:lvl8pPr lvl="7" rtl="0">
              <a:spcBef>
                <a:spcPts val="0"/>
              </a:spcBef>
              <a:spcAft>
                <a:spcPts val="0"/>
              </a:spcAft>
              <a:buClr>
                <a:schemeClr val="accent5"/>
              </a:buClr>
              <a:buSzPts val="3600"/>
              <a:buNone/>
              <a:defRPr sz="3600">
                <a:solidFill>
                  <a:schemeClr val="accent5"/>
                </a:solidFill>
              </a:defRPr>
            </a:lvl8pPr>
            <a:lvl9pPr lvl="8" rtl="0">
              <a:spcBef>
                <a:spcPts val="0"/>
              </a:spcBef>
              <a:spcAft>
                <a:spcPts val="0"/>
              </a:spcAft>
              <a:buClr>
                <a:schemeClr val="accent5"/>
              </a:buClr>
              <a:buSzPts val="3600"/>
              <a:buNone/>
              <a:defRPr sz="3600">
                <a:solidFill>
                  <a:schemeClr val="accent5"/>
                </a:solidFill>
              </a:defRPr>
            </a:lvl9pPr>
          </a:lstStyle>
          <a:p>
            <a:endParaRPr/>
          </a:p>
        </p:txBody>
      </p:sp>
      <p:sp>
        <p:nvSpPr>
          <p:cNvPr id="31" name="Google Shape;31;p4"/>
          <p:cNvSpPr txBox="1">
            <a:spLocks noGrp="1"/>
          </p:cNvSpPr>
          <p:nvPr>
            <p:ph type="title" idx="5" hasCustomPrompt="1"/>
          </p:nvPr>
        </p:nvSpPr>
        <p:spPr>
          <a:xfrm flipH="1">
            <a:off x="5306474"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6" hasCustomPrompt="1"/>
          </p:nvPr>
        </p:nvSpPr>
        <p:spPr>
          <a:xfrm flipH="1">
            <a:off x="5306474"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7" hasCustomPrompt="1"/>
          </p:nvPr>
        </p:nvSpPr>
        <p:spPr>
          <a:xfrm flipH="1">
            <a:off x="3168790"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8" hasCustomPrompt="1"/>
          </p:nvPr>
        </p:nvSpPr>
        <p:spPr>
          <a:xfrm flipH="1">
            <a:off x="3168790"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subTitle" idx="9"/>
          </p:nvPr>
        </p:nvSpPr>
        <p:spPr>
          <a:xfrm flipH="1">
            <a:off x="3372340"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6" name="Google Shape;36;p4"/>
          <p:cNvSpPr txBox="1">
            <a:spLocks noGrp="1"/>
          </p:cNvSpPr>
          <p:nvPr>
            <p:ph type="subTitle" idx="13"/>
          </p:nvPr>
        </p:nvSpPr>
        <p:spPr>
          <a:xfrm flipH="1">
            <a:off x="5510024"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7" name="Google Shape;37;p4"/>
          <p:cNvSpPr txBox="1">
            <a:spLocks noGrp="1"/>
          </p:cNvSpPr>
          <p:nvPr>
            <p:ph type="subTitle" idx="14"/>
          </p:nvPr>
        </p:nvSpPr>
        <p:spPr>
          <a:xfrm flipH="1">
            <a:off x="3372340"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4"/>
          <p:cNvSpPr txBox="1">
            <a:spLocks noGrp="1"/>
          </p:cNvSpPr>
          <p:nvPr>
            <p:ph type="subTitle" idx="15"/>
          </p:nvPr>
        </p:nvSpPr>
        <p:spPr>
          <a:xfrm flipH="1">
            <a:off x="5510024"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endParaRPr/>
          </a:p>
        </p:txBody>
      </p:sp>
      <p:sp>
        <p:nvSpPr>
          <p:cNvPr id="41" name="Google Shape;41;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spTree>
      <p:nvGrpSpPr>
        <p:cNvPr id="1" name="Shape 47"/>
        <p:cNvGrpSpPr/>
        <p:nvPr/>
      </p:nvGrpSpPr>
      <p:grpSpPr>
        <a:xfrm>
          <a:off x="0" y="0"/>
          <a:ext cx="0" cy="0"/>
          <a:chOff x="0" y="0"/>
          <a:chExt cx="0" cy="0"/>
        </a:xfrm>
      </p:grpSpPr>
      <p:sp>
        <p:nvSpPr>
          <p:cNvPr id="48" name="Google Shape;48;p6"/>
          <p:cNvSpPr/>
          <p:nvPr/>
        </p:nvSpPr>
        <p:spPr>
          <a:xfrm>
            <a:off x="3015900" y="1015650"/>
            <a:ext cx="3112200" cy="3112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0" name="Google Shape;50;p6"/>
          <p:cNvSpPr txBox="1">
            <a:spLocks noGrp="1"/>
          </p:cNvSpPr>
          <p:nvPr>
            <p:ph type="subTitle" idx="1"/>
          </p:nvPr>
        </p:nvSpPr>
        <p:spPr>
          <a:xfrm>
            <a:off x="3656700" y="3039400"/>
            <a:ext cx="1905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51" name="Google Shape;51;p6"/>
          <p:cNvSpPr txBox="1">
            <a:spLocks noGrp="1"/>
          </p:cNvSpPr>
          <p:nvPr>
            <p:ph type="title" idx="2" hasCustomPrompt="1"/>
          </p:nvPr>
        </p:nvSpPr>
        <p:spPr>
          <a:xfrm>
            <a:off x="3732762" y="1537228"/>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5500"/>
              <a:buNone/>
              <a:defRPr sz="5500">
                <a:solidFill>
                  <a:schemeClr val="lt1"/>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6"/>
          <p:cNvSpPr/>
          <p:nvPr/>
        </p:nvSpPr>
        <p:spPr>
          <a:xfrm>
            <a:off x="4281000" y="2154510"/>
            <a:ext cx="657300" cy="1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spTree>
      <p:nvGrpSpPr>
        <p:cNvPr id="1" name="Shape 53"/>
        <p:cNvGrpSpPr/>
        <p:nvPr/>
      </p:nvGrpSpPr>
      <p:grpSpPr>
        <a:xfrm>
          <a:off x="0" y="0"/>
          <a:ext cx="0" cy="0"/>
          <a:chOff x="0" y="0"/>
          <a:chExt cx="0" cy="0"/>
        </a:xfrm>
      </p:grpSpPr>
      <p:sp>
        <p:nvSpPr>
          <p:cNvPr id="54" name="Google Shape;54;p7"/>
          <p:cNvSpPr/>
          <p:nvPr/>
        </p:nvSpPr>
        <p:spPr>
          <a:xfrm>
            <a:off x="1791325" y="2035000"/>
            <a:ext cx="5598000" cy="3135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body" idx="1"/>
          </p:nvPr>
        </p:nvSpPr>
        <p:spPr>
          <a:xfrm>
            <a:off x="2234100" y="2403800"/>
            <a:ext cx="4675800" cy="1206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6" name="Google Shape;56;p7"/>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spTree>
      <p:nvGrpSpPr>
        <p:cNvPr id="1" name="Shape 57"/>
        <p:cNvGrpSpPr/>
        <p:nvPr/>
      </p:nvGrpSpPr>
      <p:grpSpPr>
        <a:xfrm>
          <a:off x="0" y="0"/>
          <a:ext cx="0" cy="0"/>
          <a:chOff x="0" y="0"/>
          <a:chExt cx="0" cy="0"/>
        </a:xfrm>
      </p:grpSpPr>
      <p:sp>
        <p:nvSpPr>
          <p:cNvPr id="58" name="Google Shape;58;p8"/>
          <p:cNvSpPr/>
          <p:nvPr/>
        </p:nvSpPr>
        <p:spPr>
          <a:xfrm>
            <a:off x="4010100" y="2773538"/>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010100" y="697088"/>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ctrTitle"/>
          </p:nvPr>
        </p:nvSpPr>
        <p:spPr>
          <a:xfrm flipH="1">
            <a:off x="5213413" y="69707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1" name="Google Shape;61;p8"/>
          <p:cNvSpPr txBox="1">
            <a:spLocks noGrp="1"/>
          </p:cNvSpPr>
          <p:nvPr>
            <p:ph type="subTitle" idx="1"/>
          </p:nvPr>
        </p:nvSpPr>
        <p:spPr>
          <a:xfrm flipH="1">
            <a:off x="5210375" y="117758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2" name="Google Shape;62;p8"/>
          <p:cNvSpPr txBox="1">
            <a:spLocks noGrp="1"/>
          </p:cNvSpPr>
          <p:nvPr>
            <p:ph type="ctrTitle" idx="2"/>
          </p:nvPr>
        </p:nvSpPr>
        <p:spPr>
          <a:xfrm flipH="1">
            <a:off x="5235300" y="277352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3" name="Google Shape;63;p8"/>
          <p:cNvSpPr txBox="1">
            <a:spLocks noGrp="1"/>
          </p:cNvSpPr>
          <p:nvPr>
            <p:ph type="subTitle" idx="3"/>
          </p:nvPr>
        </p:nvSpPr>
        <p:spPr>
          <a:xfrm flipH="1">
            <a:off x="5189266" y="325403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4" name="Google Shape;64;p8"/>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1_1_1_1_1_1_1">
    <p:spTree>
      <p:nvGrpSpPr>
        <p:cNvPr id="1" name="Shape 65"/>
        <p:cNvGrpSpPr/>
        <p:nvPr/>
      </p:nvGrpSpPr>
      <p:grpSpPr>
        <a:xfrm>
          <a:off x="0" y="0"/>
          <a:ext cx="0" cy="0"/>
          <a:chOff x="0" y="0"/>
          <a:chExt cx="0" cy="0"/>
        </a:xfrm>
      </p:grpSpPr>
      <p:sp>
        <p:nvSpPr>
          <p:cNvPr id="66" name="Google Shape;66;p9"/>
          <p:cNvSpPr/>
          <p:nvPr/>
        </p:nvSpPr>
        <p:spPr>
          <a:xfrm>
            <a:off x="719575" y="3078100"/>
            <a:ext cx="7704000" cy="121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ctrTitle"/>
          </p:nvPr>
        </p:nvSpPr>
        <p:spPr>
          <a:xfrm flipH="1">
            <a:off x="1231975"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68" name="Google Shape;68;p9"/>
          <p:cNvSpPr txBox="1">
            <a:spLocks noGrp="1"/>
          </p:cNvSpPr>
          <p:nvPr>
            <p:ph type="subTitle" idx="1"/>
          </p:nvPr>
        </p:nvSpPr>
        <p:spPr>
          <a:xfrm flipH="1">
            <a:off x="1364275"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9" name="Google Shape;69;p9"/>
          <p:cNvSpPr txBox="1">
            <a:spLocks noGrp="1"/>
          </p:cNvSpPr>
          <p:nvPr>
            <p:ph type="ctrTitle" idx="2"/>
          </p:nvPr>
        </p:nvSpPr>
        <p:spPr>
          <a:xfrm flipH="1">
            <a:off x="3480088"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70" name="Google Shape;70;p9"/>
          <p:cNvSpPr txBox="1">
            <a:spLocks noGrp="1"/>
          </p:cNvSpPr>
          <p:nvPr>
            <p:ph type="subTitle" idx="3"/>
          </p:nvPr>
        </p:nvSpPr>
        <p:spPr>
          <a:xfrm flipH="1">
            <a:off x="3612388"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9"/>
          <p:cNvSpPr txBox="1">
            <a:spLocks noGrp="1"/>
          </p:cNvSpPr>
          <p:nvPr>
            <p:ph type="ctrTitle" idx="4"/>
          </p:nvPr>
        </p:nvSpPr>
        <p:spPr>
          <a:xfrm flipH="1">
            <a:off x="5715800"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72" name="Google Shape;72;p9"/>
          <p:cNvSpPr txBox="1">
            <a:spLocks noGrp="1"/>
          </p:cNvSpPr>
          <p:nvPr>
            <p:ph type="subTitle" idx="5"/>
          </p:nvPr>
        </p:nvSpPr>
        <p:spPr>
          <a:xfrm flipH="1">
            <a:off x="5848100"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title" idx="6"/>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INE 2">
  <p:cSld name="CUSTOM_12">
    <p:spTree>
      <p:nvGrpSpPr>
        <p:cNvPr id="1" name="Shape 74"/>
        <p:cNvGrpSpPr/>
        <p:nvPr/>
      </p:nvGrpSpPr>
      <p:grpSpPr>
        <a:xfrm>
          <a:off x="0" y="0"/>
          <a:ext cx="0" cy="0"/>
          <a:chOff x="0" y="0"/>
          <a:chExt cx="0" cy="0"/>
        </a:xfrm>
      </p:grpSpPr>
      <p:sp>
        <p:nvSpPr>
          <p:cNvPr id="75" name="Google Shape;75;p10"/>
          <p:cNvSpPr/>
          <p:nvPr/>
        </p:nvSpPr>
        <p:spPr>
          <a:xfrm>
            <a:off x="0" y="-9375"/>
            <a:ext cx="2719800" cy="51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ctrTitle"/>
          </p:nvPr>
        </p:nvSpPr>
        <p:spPr>
          <a:xfrm>
            <a:off x="3961500" y="2025782"/>
            <a:ext cx="2319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7" name="Google Shape;77;p10"/>
          <p:cNvSpPr txBox="1">
            <a:spLocks noGrp="1"/>
          </p:cNvSpPr>
          <p:nvPr>
            <p:ph type="subTitle" idx="1"/>
          </p:nvPr>
        </p:nvSpPr>
        <p:spPr>
          <a:xfrm>
            <a:off x="3961500" y="2487232"/>
            <a:ext cx="1905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8" name="Google Shape;78;p10"/>
          <p:cNvSpPr txBox="1">
            <a:spLocks noGrp="1"/>
          </p:cNvSpPr>
          <p:nvPr>
            <p:ph type="title" idx="2" hasCustomPrompt="1"/>
          </p:nvPr>
        </p:nvSpPr>
        <p:spPr>
          <a:xfrm>
            <a:off x="1575025" y="2282850"/>
            <a:ext cx="2196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6800"/>
              <a:buNone/>
              <a:defRPr sz="6800">
                <a:solidFill>
                  <a:schemeClr val="accent3"/>
                </a:solidFill>
              </a:defRPr>
            </a:lvl1pPr>
            <a:lvl2pPr lvl="1"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S 2">
  <p:cSld name="CUSTOM_11">
    <p:spTree>
      <p:nvGrpSpPr>
        <p:cNvPr id="1" name="Shape 82"/>
        <p:cNvGrpSpPr/>
        <p:nvPr/>
      </p:nvGrpSpPr>
      <p:grpSpPr>
        <a:xfrm>
          <a:off x="0" y="0"/>
          <a:ext cx="0" cy="0"/>
          <a:chOff x="0" y="0"/>
          <a:chExt cx="0" cy="0"/>
        </a:xfrm>
      </p:grpSpPr>
      <p:sp>
        <p:nvSpPr>
          <p:cNvPr id="83" name="Google Shape;83;p12"/>
          <p:cNvSpPr txBox="1">
            <a:spLocks noGrp="1"/>
          </p:cNvSpPr>
          <p:nvPr>
            <p:ph type="ctrTitle"/>
          </p:nvPr>
        </p:nvSpPr>
        <p:spPr>
          <a:xfrm flipH="1">
            <a:off x="1136781" y="2656963"/>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4" name="Google Shape;84;p12"/>
          <p:cNvSpPr txBox="1">
            <a:spLocks noGrp="1"/>
          </p:cNvSpPr>
          <p:nvPr>
            <p:ph type="subTitle" idx="1"/>
          </p:nvPr>
        </p:nvSpPr>
        <p:spPr>
          <a:xfrm flipH="1">
            <a:off x="1445781" y="3137475"/>
            <a:ext cx="2570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5" name="Google Shape;85;p12"/>
          <p:cNvSpPr txBox="1">
            <a:spLocks noGrp="1"/>
          </p:cNvSpPr>
          <p:nvPr>
            <p:ph type="ctrTitle" idx="2"/>
          </p:nvPr>
        </p:nvSpPr>
        <p:spPr>
          <a:xfrm flipH="1">
            <a:off x="4818519" y="2656963"/>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6" name="Google Shape;86;p12"/>
          <p:cNvSpPr txBox="1">
            <a:spLocks noGrp="1"/>
          </p:cNvSpPr>
          <p:nvPr>
            <p:ph type="subTitle" idx="3"/>
          </p:nvPr>
        </p:nvSpPr>
        <p:spPr>
          <a:xfrm flipH="1">
            <a:off x="5127519" y="3137475"/>
            <a:ext cx="2570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7" name="Google Shape;87;p12"/>
          <p:cNvSpPr txBox="1">
            <a:spLocks noGrp="1"/>
          </p:cNvSpPr>
          <p:nvPr>
            <p:ph type="title" idx="4"/>
          </p:nvPr>
        </p:nvSpPr>
        <p:spPr>
          <a:xfrm>
            <a:off x="624750"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rvo"/>
              <a:buNone/>
              <a:defRPr sz="2800">
                <a:solidFill>
                  <a:schemeClr val="accent2"/>
                </a:solidFill>
                <a:latin typeface="Arvo"/>
                <a:ea typeface="Arvo"/>
                <a:cs typeface="Arvo"/>
                <a:sym typeface="Arvo"/>
              </a:defRPr>
            </a:lvl1pPr>
            <a:lvl2pPr lvl="1">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2pPr>
            <a:lvl3pPr lvl="2">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3pPr>
            <a:lvl4pPr lvl="3">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4pPr>
            <a:lvl5pPr lvl="4">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5pPr>
            <a:lvl6pPr lvl="5">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6pPr>
            <a:lvl7pPr lvl="6">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7pPr>
            <a:lvl8pPr lvl="7">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8pPr>
            <a:lvl9pPr lvl="8">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2"/>
              </a:buClr>
              <a:buSzPts val="1200"/>
              <a:buFont typeface="Roboto"/>
              <a:buChar char="●"/>
              <a:defRPr sz="1200">
                <a:solidFill>
                  <a:schemeClr val="accent2"/>
                </a:solidFill>
                <a:latin typeface="Roboto"/>
                <a:ea typeface="Roboto"/>
                <a:cs typeface="Roboto"/>
                <a:sym typeface="Roboto"/>
              </a:defRPr>
            </a:lvl1pPr>
            <a:lvl2pPr marL="914400" lvl="1"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2pPr>
            <a:lvl3pPr marL="1371600" lvl="2"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3pPr>
            <a:lvl4pPr marL="1828800" lvl="3"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4pPr>
            <a:lvl5pPr marL="2286000" lvl="4"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5pPr>
            <a:lvl6pPr marL="2743200" lvl="5"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6pPr>
            <a:lvl7pPr marL="3200400" lvl="6"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7pPr>
            <a:lvl8pPr marL="3657600" lvl="7"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8pPr>
            <a:lvl9pPr marL="4114800" lvl="8" indent="-304800" rtl="0">
              <a:lnSpc>
                <a:spcPct val="115000"/>
              </a:lnSpc>
              <a:spcBef>
                <a:spcPts val="1600"/>
              </a:spcBef>
              <a:spcAft>
                <a:spcPts val="1600"/>
              </a:spcAft>
              <a:buClr>
                <a:schemeClr val="accent2"/>
              </a:buClr>
              <a:buSzPts val="1200"/>
              <a:buFont typeface="Roboto"/>
              <a:buChar char="■"/>
              <a:defRPr sz="1200">
                <a:solidFill>
                  <a:schemeClr val="accent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2" r:id="rId12"/>
    <p:sldLayoutId id="2147483665" r:id="rId13"/>
    <p:sldLayoutId id="2147483667" r:id="rId14"/>
    <p:sldLayoutId id="2147483670" r:id="rId15"/>
    <p:sldLayoutId id="2147483671" r:id="rId16"/>
    <p:sldLayoutId id="214748367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p:nvPr/>
        </p:nvSpPr>
        <p:spPr>
          <a:xfrm rot="10800000">
            <a:off x="-246523" y="-621760"/>
            <a:ext cx="2828932" cy="1718070"/>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30"/>
          <p:cNvGrpSpPr/>
          <p:nvPr/>
        </p:nvGrpSpPr>
        <p:grpSpPr>
          <a:xfrm rot="10800000">
            <a:off x="7182766" y="3339995"/>
            <a:ext cx="2878649" cy="1807001"/>
            <a:chOff x="236700" y="391800"/>
            <a:chExt cx="7184050" cy="4930425"/>
          </a:xfrm>
        </p:grpSpPr>
        <p:sp>
          <p:nvSpPr>
            <p:cNvPr id="176" name="Google Shape;176;p30"/>
            <p:cNvSpPr/>
            <p:nvPr/>
          </p:nvSpPr>
          <p:spPr>
            <a:xfrm>
              <a:off x="309275" y="518025"/>
              <a:ext cx="7059975" cy="4687775"/>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36700" y="391800"/>
              <a:ext cx="7184050" cy="4930425"/>
            </a:xfrm>
            <a:custGeom>
              <a:avLst/>
              <a:gdLst/>
              <a:ahLst/>
              <a:cxnLst/>
              <a:rect l="l" t="t" r="r" b="b"/>
              <a:pathLst>
                <a:path w="287362" h="197217" extrusionOk="0">
                  <a:moveTo>
                    <a:pt x="241144" y="9433"/>
                  </a:moveTo>
                  <a:lnTo>
                    <a:pt x="241144" y="9433"/>
                  </a:lnTo>
                  <a:cubicBezTo>
                    <a:pt x="241268" y="9471"/>
                    <a:pt x="241392" y="9508"/>
                    <a:pt x="241515" y="9544"/>
                  </a:cubicBezTo>
                  <a:lnTo>
                    <a:pt x="241515" y="9544"/>
                  </a:lnTo>
                  <a:cubicBezTo>
                    <a:pt x="241391" y="9507"/>
                    <a:pt x="241268" y="9470"/>
                    <a:pt x="241144" y="9433"/>
                  </a:cubicBezTo>
                  <a:close/>
                  <a:moveTo>
                    <a:pt x="241515" y="9544"/>
                  </a:moveTo>
                  <a:cubicBezTo>
                    <a:pt x="241983" y="9686"/>
                    <a:pt x="242450" y="9831"/>
                    <a:pt x="242916" y="9980"/>
                  </a:cubicBezTo>
                  <a:lnTo>
                    <a:pt x="242916" y="9980"/>
                  </a:lnTo>
                  <a:cubicBezTo>
                    <a:pt x="242452" y="9822"/>
                    <a:pt x="241988" y="9685"/>
                    <a:pt x="241515" y="9544"/>
                  </a:cubicBezTo>
                  <a:close/>
                  <a:moveTo>
                    <a:pt x="242916" y="9980"/>
                  </a:moveTo>
                  <a:lnTo>
                    <a:pt x="242916" y="9980"/>
                  </a:lnTo>
                  <a:cubicBezTo>
                    <a:pt x="242931" y="9985"/>
                    <a:pt x="242946" y="9990"/>
                    <a:pt x="242960" y="9995"/>
                  </a:cubicBezTo>
                  <a:lnTo>
                    <a:pt x="243328" y="10112"/>
                  </a:lnTo>
                  <a:lnTo>
                    <a:pt x="243328" y="10112"/>
                  </a:lnTo>
                  <a:cubicBezTo>
                    <a:pt x="243191" y="10068"/>
                    <a:pt x="243054" y="10024"/>
                    <a:pt x="242916" y="9980"/>
                  </a:cubicBezTo>
                  <a:close/>
                  <a:moveTo>
                    <a:pt x="229165" y="13744"/>
                  </a:moveTo>
                  <a:lnTo>
                    <a:pt x="229402" y="13797"/>
                  </a:lnTo>
                  <a:cubicBezTo>
                    <a:pt x="231069" y="14152"/>
                    <a:pt x="232698" y="14527"/>
                    <a:pt x="234327" y="14958"/>
                  </a:cubicBezTo>
                  <a:cubicBezTo>
                    <a:pt x="237586" y="15782"/>
                    <a:pt x="240788" y="16718"/>
                    <a:pt x="243897" y="17860"/>
                  </a:cubicBezTo>
                  <a:cubicBezTo>
                    <a:pt x="247005" y="18965"/>
                    <a:pt x="250002" y="20295"/>
                    <a:pt x="252904" y="21849"/>
                  </a:cubicBezTo>
                  <a:cubicBezTo>
                    <a:pt x="255751" y="23385"/>
                    <a:pt x="258410" y="25201"/>
                    <a:pt x="260882" y="27298"/>
                  </a:cubicBezTo>
                  <a:cubicBezTo>
                    <a:pt x="265732" y="31456"/>
                    <a:pt x="269309" y="36886"/>
                    <a:pt x="271799" y="42860"/>
                  </a:cubicBezTo>
                  <a:cubicBezTo>
                    <a:pt x="273054" y="45856"/>
                    <a:pt x="274084" y="48946"/>
                    <a:pt x="274889" y="52111"/>
                  </a:cubicBezTo>
                  <a:cubicBezTo>
                    <a:pt x="275713" y="55276"/>
                    <a:pt x="276331" y="58516"/>
                    <a:pt x="276874" y="61755"/>
                  </a:cubicBezTo>
                  <a:cubicBezTo>
                    <a:pt x="280882" y="87692"/>
                    <a:pt x="276612" y="114227"/>
                    <a:pt x="264646" y="137579"/>
                  </a:cubicBezTo>
                  <a:cubicBezTo>
                    <a:pt x="270601" y="125856"/>
                    <a:pt x="274683" y="113272"/>
                    <a:pt x="276706" y="100276"/>
                  </a:cubicBezTo>
                  <a:cubicBezTo>
                    <a:pt x="278785" y="87261"/>
                    <a:pt x="278766" y="74003"/>
                    <a:pt x="276650" y="60988"/>
                  </a:cubicBezTo>
                  <a:cubicBezTo>
                    <a:pt x="276125" y="57748"/>
                    <a:pt x="275451" y="54546"/>
                    <a:pt x="274608" y="51400"/>
                  </a:cubicBezTo>
                  <a:cubicBezTo>
                    <a:pt x="273785" y="48272"/>
                    <a:pt x="272717" y="45201"/>
                    <a:pt x="271444" y="42242"/>
                  </a:cubicBezTo>
                  <a:cubicBezTo>
                    <a:pt x="270189" y="39302"/>
                    <a:pt x="268635" y="36531"/>
                    <a:pt x="266799" y="33928"/>
                  </a:cubicBezTo>
                  <a:cubicBezTo>
                    <a:pt x="266706" y="33759"/>
                    <a:pt x="266575" y="33591"/>
                    <a:pt x="266462" y="33441"/>
                  </a:cubicBezTo>
                  <a:lnTo>
                    <a:pt x="266107" y="32973"/>
                  </a:lnTo>
                  <a:lnTo>
                    <a:pt x="265376" y="32036"/>
                  </a:lnTo>
                  <a:lnTo>
                    <a:pt x="264627" y="31137"/>
                  </a:lnTo>
                  <a:cubicBezTo>
                    <a:pt x="264365" y="30838"/>
                    <a:pt x="264122" y="30538"/>
                    <a:pt x="263841" y="30257"/>
                  </a:cubicBezTo>
                  <a:cubicBezTo>
                    <a:pt x="262755" y="29096"/>
                    <a:pt x="261612" y="28010"/>
                    <a:pt x="260414" y="26999"/>
                  </a:cubicBezTo>
                  <a:cubicBezTo>
                    <a:pt x="257960" y="24958"/>
                    <a:pt x="255301" y="23179"/>
                    <a:pt x="252474" y="21680"/>
                  </a:cubicBezTo>
                  <a:cubicBezTo>
                    <a:pt x="249608" y="20164"/>
                    <a:pt x="246631" y="18853"/>
                    <a:pt x="243578" y="17767"/>
                  </a:cubicBezTo>
                  <a:cubicBezTo>
                    <a:pt x="240507" y="16662"/>
                    <a:pt x="237361" y="15725"/>
                    <a:pt x="234159" y="14920"/>
                  </a:cubicBezTo>
                  <a:cubicBezTo>
                    <a:pt x="232548" y="14508"/>
                    <a:pt x="230938" y="14134"/>
                    <a:pt x="229309" y="13778"/>
                  </a:cubicBezTo>
                  <a:cubicBezTo>
                    <a:pt x="229261" y="13767"/>
                    <a:pt x="229213" y="13755"/>
                    <a:pt x="229165" y="13744"/>
                  </a:cubicBezTo>
                  <a:close/>
                  <a:moveTo>
                    <a:pt x="246801" y="170526"/>
                  </a:moveTo>
                  <a:cubicBezTo>
                    <a:pt x="246563" y="170692"/>
                    <a:pt x="246324" y="170858"/>
                    <a:pt x="246088" y="171025"/>
                  </a:cubicBezTo>
                  <a:cubicBezTo>
                    <a:pt x="245264" y="171512"/>
                    <a:pt x="244477" y="172036"/>
                    <a:pt x="243635" y="172467"/>
                  </a:cubicBezTo>
                  <a:cubicBezTo>
                    <a:pt x="244721" y="171873"/>
                    <a:pt x="245774" y="171223"/>
                    <a:pt x="246801" y="170526"/>
                  </a:cubicBezTo>
                  <a:close/>
                  <a:moveTo>
                    <a:pt x="144350" y="0"/>
                  </a:moveTo>
                  <a:cubicBezTo>
                    <a:pt x="138908" y="0"/>
                    <a:pt x="133456" y="52"/>
                    <a:pt x="127998" y="164"/>
                  </a:cubicBezTo>
                  <a:cubicBezTo>
                    <a:pt x="120357" y="351"/>
                    <a:pt x="113278" y="707"/>
                    <a:pt x="106724" y="1175"/>
                  </a:cubicBezTo>
                  <a:cubicBezTo>
                    <a:pt x="100188" y="1643"/>
                    <a:pt x="94196" y="2242"/>
                    <a:pt x="88746" y="2860"/>
                  </a:cubicBezTo>
                  <a:cubicBezTo>
                    <a:pt x="106034" y="1916"/>
                    <a:pt x="123596" y="1422"/>
                    <a:pt x="141345" y="1422"/>
                  </a:cubicBezTo>
                  <a:cubicBezTo>
                    <a:pt x="151398" y="1422"/>
                    <a:pt x="161511" y="1580"/>
                    <a:pt x="171668" y="1905"/>
                  </a:cubicBezTo>
                  <a:cubicBezTo>
                    <a:pt x="178709" y="2130"/>
                    <a:pt x="185751" y="2486"/>
                    <a:pt x="192867" y="3029"/>
                  </a:cubicBezTo>
                  <a:cubicBezTo>
                    <a:pt x="199964" y="3553"/>
                    <a:pt x="207061" y="4321"/>
                    <a:pt x="214159" y="5370"/>
                  </a:cubicBezTo>
                  <a:cubicBezTo>
                    <a:pt x="221256" y="6381"/>
                    <a:pt x="228316" y="7767"/>
                    <a:pt x="235357" y="9508"/>
                  </a:cubicBezTo>
                  <a:cubicBezTo>
                    <a:pt x="238915" y="10407"/>
                    <a:pt x="242417" y="11456"/>
                    <a:pt x="245863" y="12710"/>
                  </a:cubicBezTo>
                  <a:cubicBezTo>
                    <a:pt x="249365" y="13965"/>
                    <a:pt x="252773" y="15482"/>
                    <a:pt x="256050" y="17280"/>
                  </a:cubicBezTo>
                  <a:cubicBezTo>
                    <a:pt x="259365" y="19115"/>
                    <a:pt x="262474" y="21325"/>
                    <a:pt x="265301" y="23871"/>
                  </a:cubicBezTo>
                  <a:cubicBezTo>
                    <a:pt x="268148" y="26437"/>
                    <a:pt x="270638" y="29396"/>
                    <a:pt x="272680" y="32635"/>
                  </a:cubicBezTo>
                  <a:cubicBezTo>
                    <a:pt x="273710" y="34227"/>
                    <a:pt x="274646" y="35875"/>
                    <a:pt x="275489" y="37579"/>
                  </a:cubicBezTo>
                  <a:cubicBezTo>
                    <a:pt x="275882" y="38441"/>
                    <a:pt x="276294" y="39302"/>
                    <a:pt x="276650" y="40164"/>
                  </a:cubicBezTo>
                  <a:cubicBezTo>
                    <a:pt x="276837" y="40594"/>
                    <a:pt x="277024" y="41025"/>
                    <a:pt x="277211" y="41456"/>
                  </a:cubicBezTo>
                  <a:lnTo>
                    <a:pt x="277717" y="42767"/>
                  </a:lnTo>
                  <a:cubicBezTo>
                    <a:pt x="277886" y="43197"/>
                    <a:pt x="278035" y="43628"/>
                    <a:pt x="278204" y="44077"/>
                  </a:cubicBezTo>
                  <a:cubicBezTo>
                    <a:pt x="278354" y="44508"/>
                    <a:pt x="278522" y="44958"/>
                    <a:pt x="278672" y="45388"/>
                  </a:cubicBezTo>
                  <a:cubicBezTo>
                    <a:pt x="278953" y="46287"/>
                    <a:pt x="279253" y="47167"/>
                    <a:pt x="279496" y="48047"/>
                  </a:cubicBezTo>
                  <a:cubicBezTo>
                    <a:pt x="280039" y="49826"/>
                    <a:pt x="280489" y="51624"/>
                    <a:pt x="280901" y="53422"/>
                  </a:cubicBezTo>
                  <a:cubicBezTo>
                    <a:pt x="281107" y="54302"/>
                    <a:pt x="281313" y="55201"/>
                    <a:pt x="281481" y="56100"/>
                  </a:cubicBezTo>
                  <a:lnTo>
                    <a:pt x="281762" y="57448"/>
                  </a:lnTo>
                  <a:lnTo>
                    <a:pt x="281987" y="58815"/>
                  </a:lnTo>
                  <a:cubicBezTo>
                    <a:pt x="282155" y="59714"/>
                    <a:pt x="282324" y="60613"/>
                    <a:pt x="282455" y="61512"/>
                  </a:cubicBezTo>
                  <a:cubicBezTo>
                    <a:pt x="282586" y="62411"/>
                    <a:pt x="282736" y="63328"/>
                    <a:pt x="282848" y="64227"/>
                  </a:cubicBezTo>
                  <a:cubicBezTo>
                    <a:pt x="283354" y="67860"/>
                    <a:pt x="283653" y="71493"/>
                    <a:pt x="283822" y="75145"/>
                  </a:cubicBezTo>
                  <a:cubicBezTo>
                    <a:pt x="284009" y="78797"/>
                    <a:pt x="284047" y="82448"/>
                    <a:pt x="283897" y="86100"/>
                  </a:cubicBezTo>
                  <a:cubicBezTo>
                    <a:pt x="283747" y="89752"/>
                    <a:pt x="283466" y="93385"/>
                    <a:pt x="283017" y="97018"/>
                  </a:cubicBezTo>
                  <a:cubicBezTo>
                    <a:pt x="282155" y="104246"/>
                    <a:pt x="280676" y="111400"/>
                    <a:pt x="278635" y="118385"/>
                  </a:cubicBezTo>
                  <a:cubicBezTo>
                    <a:pt x="277623" y="121886"/>
                    <a:pt x="276444" y="125313"/>
                    <a:pt x="275133" y="128703"/>
                  </a:cubicBezTo>
                  <a:cubicBezTo>
                    <a:pt x="273841" y="132092"/>
                    <a:pt x="272399" y="135426"/>
                    <a:pt x="270807" y="138684"/>
                  </a:cubicBezTo>
                  <a:cubicBezTo>
                    <a:pt x="269234" y="141943"/>
                    <a:pt x="267511" y="145145"/>
                    <a:pt x="265657" y="148253"/>
                  </a:cubicBezTo>
                  <a:cubicBezTo>
                    <a:pt x="265189" y="149021"/>
                    <a:pt x="264740" y="149808"/>
                    <a:pt x="264253" y="150557"/>
                  </a:cubicBezTo>
                  <a:lnTo>
                    <a:pt x="262792" y="152842"/>
                  </a:lnTo>
                  <a:lnTo>
                    <a:pt x="261275" y="155089"/>
                  </a:lnTo>
                  <a:cubicBezTo>
                    <a:pt x="261032" y="155463"/>
                    <a:pt x="260769" y="155838"/>
                    <a:pt x="260507" y="156212"/>
                  </a:cubicBezTo>
                  <a:cubicBezTo>
                    <a:pt x="260245" y="156568"/>
                    <a:pt x="259983" y="156943"/>
                    <a:pt x="259721" y="157317"/>
                  </a:cubicBezTo>
                  <a:cubicBezTo>
                    <a:pt x="258653" y="158778"/>
                    <a:pt x="257530" y="160220"/>
                    <a:pt x="256350" y="161624"/>
                  </a:cubicBezTo>
                  <a:cubicBezTo>
                    <a:pt x="255189" y="163048"/>
                    <a:pt x="253934" y="164396"/>
                    <a:pt x="252605" y="165707"/>
                  </a:cubicBezTo>
                  <a:cubicBezTo>
                    <a:pt x="252268" y="166025"/>
                    <a:pt x="251949" y="166362"/>
                    <a:pt x="251612" y="166680"/>
                  </a:cubicBezTo>
                  <a:lnTo>
                    <a:pt x="250563" y="167617"/>
                  </a:lnTo>
                  <a:cubicBezTo>
                    <a:pt x="250208" y="167916"/>
                    <a:pt x="249852" y="168216"/>
                    <a:pt x="249496" y="168516"/>
                  </a:cubicBezTo>
                  <a:cubicBezTo>
                    <a:pt x="249140" y="168815"/>
                    <a:pt x="248766" y="169096"/>
                    <a:pt x="248391" y="169377"/>
                  </a:cubicBezTo>
                  <a:cubicBezTo>
                    <a:pt x="248191" y="169532"/>
                    <a:pt x="247989" y="169683"/>
                    <a:pt x="247785" y="169831"/>
                  </a:cubicBezTo>
                  <a:lnTo>
                    <a:pt x="247785" y="169831"/>
                  </a:lnTo>
                  <a:cubicBezTo>
                    <a:pt x="248377" y="169352"/>
                    <a:pt x="249000" y="168903"/>
                    <a:pt x="249571" y="168403"/>
                  </a:cubicBezTo>
                  <a:cubicBezTo>
                    <a:pt x="249871" y="168160"/>
                    <a:pt x="250189" y="167898"/>
                    <a:pt x="250489" y="167636"/>
                  </a:cubicBezTo>
                  <a:lnTo>
                    <a:pt x="251369" y="166830"/>
                  </a:lnTo>
                  <a:lnTo>
                    <a:pt x="251818" y="166437"/>
                  </a:lnTo>
                  <a:lnTo>
                    <a:pt x="252230" y="166006"/>
                  </a:lnTo>
                  <a:lnTo>
                    <a:pt x="253092" y="165182"/>
                  </a:lnTo>
                  <a:lnTo>
                    <a:pt x="253916" y="164302"/>
                  </a:lnTo>
                  <a:lnTo>
                    <a:pt x="254309" y="163871"/>
                  </a:lnTo>
                  <a:lnTo>
                    <a:pt x="254721" y="163441"/>
                  </a:lnTo>
                  <a:lnTo>
                    <a:pt x="255507" y="162542"/>
                  </a:lnTo>
                  <a:lnTo>
                    <a:pt x="256275" y="161643"/>
                  </a:lnTo>
                  <a:cubicBezTo>
                    <a:pt x="256781" y="161025"/>
                    <a:pt x="257268" y="160407"/>
                    <a:pt x="257754" y="159789"/>
                  </a:cubicBezTo>
                  <a:cubicBezTo>
                    <a:pt x="258728" y="158534"/>
                    <a:pt x="259683" y="157280"/>
                    <a:pt x="260563" y="155988"/>
                  </a:cubicBezTo>
                  <a:cubicBezTo>
                    <a:pt x="261032" y="155332"/>
                    <a:pt x="261462" y="154677"/>
                    <a:pt x="261893" y="154021"/>
                  </a:cubicBezTo>
                  <a:cubicBezTo>
                    <a:pt x="262324" y="153366"/>
                    <a:pt x="262773" y="152710"/>
                    <a:pt x="263185" y="152055"/>
                  </a:cubicBezTo>
                  <a:lnTo>
                    <a:pt x="264459" y="150051"/>
                  </a:lnTo>
                  <a:lnTo>
                    <a:pt x="265676" y="148010"/>
                  </a:lnTo>
                  <a:cubicBezTo>
                    <a:pt x="266088" y="147336"/>
                    <a:pt x="266481" y="146624"/>
                    <a:pt x="266856" y="145931"/>
                  </a:cubicBezTo>
                  <a:cubicBezTo>
                    <a:pt x="267249" y="145257"/>
                    <a:pt x="267642" y="144546"/>
                    <a:pt x="268017" y="143853"/>
                  </a:cubicBezTo>
                  <a:cubicBezTo>
                    <a:pt x="280264" y="120988"/>
                    <a:pt x="285507" y="95032"/>
                    <a:pt x="283148" y="69209"/>
                  </a:cubicBezTo>
                  <a:lnTo>
                    <a:pt x="282904" y="66830"/>
                  </a:lnTo>
                  <a:lnTo>
                    <a:pt x="282623" y="64471"/>
                  </a:lnTo>
                  <a:cubicBezTo>
                    <a:pt x="282511" y="63684"/>
                    <a:pt x="282399" y="62898"/>
                    <a:pt x="282286" y="62111"/>
                  </a:cubicBezTo>
                  <a:cubicBezTo>
                    <a:pt x="282155" y="61343"/>
                    <a:pt x="282062" y="60557"/>
                    <a:pt x="281912" y="59770"/>
                  </a:cubicBezTo>
                  <a:cubicBezTo>
                    <a:pt x="281406" y="56662"/>
                    <a:pt x="280751" y="53572"/>
                    <a:pt x="279946" y="50538"/>
                  </a:cubicBezTo>
                  <a:cubicBezTo>
                    <a:pt x="279159" y="47486"/>
                    <a:pt x="278185" y="44489"/>
                    <a:pt x="277024" y="41549"/>
                  </a:cubicBezTo>
                  <a:cubicBezTo>
                    <a:pt x="275863" y="38628"/>
                    <a:pt x="274459" y="35800"/>
                    <a:pt x="272792" y="33122"/>
                  </a:cubicBezTo>
                  <a:cubicBezTo>
                    <a:pt x="272492" y="32654"/>
                    <a:pt x="272211" y="32186"/>
                    <a:pt x="271893" y="31718"/>
                  </a:cubicBezTo>
                  <a:lnTo>
                    <a:pt x="270919" y="30332"/>
                  </a:lnTo>
                  <a:cubicBezTo>
                    <a:pt x="270245" y="29433"/>
                    <a:pt x="269571" y="28534"/>
                    <a:pt x="268822" y="27673"/>
                  </a:cubicBezTo>
                  <a:lnTo>
                    <a:pt x="268260" y="27036"/>
                  </a:lnTo>
                  <a:cubicBezTo>
                    <a:pt x="268092" y="26830"/>
                    <a:pt x="267886" y="26624"/>
                    <a:pt x="267680" y="26418"/>
                  </a:cubicBezTo>
                  <a:lnTo>
                    <a:pt x="266519" y="25201"/>
                  </a:lnTo>
                  <a:cubicBezTo>
                    <a:pt x="266125" y="24808"/>
                    <a:pt x="265713" y="24433"/>
                    <a:pt x="265301" y="24059"/>
                  </a:cubicBezTo>
                  <a:cubicBezTo>
                    <a:pt x="264871" y="23684"/>
                    <a:pt x="264477" y="23291"/>
                    <a:pt x="264047" y="22935"/>
                  </a:cubicBezTo>
                  <a:cubicBezTo>
                    <a:pt x="260676" y="20107"/>
                    <a:pt x="256949" y="17729"/>
                    <a:pt x="252979" y="15819"/>
                  </a:cubicBezTo>
                  <a:lnTo>
                    <a:pt x="251519" y="15126"/>
                  </a:lnTo>
                  <a:lnTo>
                    <a:pt x="250039" y="14471"/>
                  </a:lnTo>
                  <a:lnTo>
                    <a:pt x="249309" y="14152"/>
                  </a:lnTo>
                  <a:cubicBezTo>
                    <a:pt x="249047" y="14040"/>
                    <a:pt x="248803" y="13946"/>
                    <a:pt x="248560" y="13853"/>
                  </a:cubicBezTo>
                  <a:lnTo>
                    <a:pt x="247062" y="13253"/>
                  </a:lnTo>
                  <a:cubicBezTo>
                    <a:pt x="246575" y="13066"/>
                    <a:pt x="246069" y="12898"/>
                    <a:pt x="245563" y="12710"/>
                  </a:cubicBezTo>
                  <a:cubicBezTo>
                    <a:pt x="245077" y="12542"/>
                    <a:pt x="244571" y="12336"/>
                    <a:pt x="244065" y="12186"/>
                  </a:cubicBezTo>
                  <a:cubicBezTo>
                    <a:pt x="243073" y="11849"/>
                    <a:pt x="242062" y="11512"/>
                    <a:pt x="241050" y="11212"/>
                  </a:cubicBezTo>
                  <a:cubicBezTo>
                    <a:pt x="237043" y="9976"/>
                    <a:pt x="233017" y="8984"/>
                    <a:pt x="228990" y="8141"/>
                  </a:cubicBezTo>
                  <a:cubicBezTo>
                    <a:pt x="224964" y="7298"/>
                    <a:pt x="220957" y="6531"/>
                    <a:pt x="216949" y="5931"/>
                  </a:cubicBezTo>
                  <a:lnTo>
                    <a:pt x="215432" y="5688"/>
                  </a:lnTo>
                  <a:lnTo>
                    <a:pt x="213934" y="5482"/>
                  </a:lnTo>
                  <a:cubicBezTo>
                    <a:pt x="212942" y="5332"/>
                    <a:pt x="211930" y="5182"/>
                    <a:pt x="210938" y="5051"/>
                  </a:cubicBezTo>
                  <a:cubicBezTo>
                    <a:pt x="208934" y="4789"/>
                    <a:pt x="206930" y="4564"/>
                    <a:pt x="204945" y="4321"/>
                  </a:cubicBezTo>
                  <a:cubicBezTo>
                    <a:pt x="202942" y="4096"/>
                    <a:pt x="200957" y="3909"/>
                    <a:pt x="198953" y="3722"/>
                  </a:cubicBezTo>
                  <a:lnTo>
                    <a:pt x="195975" y="3459"/>
                  </a:lnTo>
                  <a:lnTo>
                    <a:pt x="194496" y="3347"/>
                  </a:lnTo>
                  <a:lnTo>
                    <a:pt x="192998" y="3235"/>
                  </a:lnTo>
                  <a:cubicBezTo>
                    <a:pt x="189028" y="2935"/>
                    <a:pt x="185076" y="2710"/>
                    <a:pt x="181144" y="2542"/>
                  </a:cubicBezTo>
                  <a:cubicBezTo>
                    <a:pt x="177211" y="2355"/>
                    <a:pt x="173297" y="2223"/>
                    <a:pt x="169383" y="2130"/>
                  </a:cubicBezTo>
                  <a:cubicBezTo>
                    <a:pt x="165488" y="2036"/>
                    <a:pt x="161593" y="1961"/>
                    <a:pt x="157698" y="1905"/>
                  </a:cubicBezTo>
                  <a:cubicBezTo>
                    <a:pt x="153822" y="1858"/>
                    <a:pt x="149950" y="1835"/>
                    <a:pt x="146085" y="1835"/>
                  </a:cubicBezTo>
                  <a:cubicBezTo>
                    <a:pt x="142220" y="1835"/>
                    <a:pt x="138363" y="1858"/>
                    <a:pt x="134514" y="1905"/>
                  </a:cubicBezTo>
                  <a:cubicBezTo>
                    <a:pt x="119121" y="2092"/>
                    <a:pt x="103821" y="2635"/>
                    <a:pt x="88559" y="3516"/>
                  </a:cubicBezTo>
                  <a:lnTo>
                    <a:pt x="83578" y="3797"/>
                  </a:lnTo>
                  <a:cubicBezTo>
                    <a:pt x="81930" y="3890"/>
                    <a:pt x="80263" y="4021"/>
                    <a:pt x="78597" y="4115"/>
                  </a:cubicBezTo>
                  <a:cubicBezTo>
                    <a:pt x="76443" y="4414"/>
                    <a:pt x="74383" y="4714"/>
                    <a:pt x="72436" y="4976"/>
                  </a:cubicBezTo>
                  <a:cubicBezTo>
                    <a:pt x="70507" y="5257"/>
                    <a:pt x="68690" y="5538"/>
                    <a:pt x="66967" y="5819"/>
                  </a:cubicBezTo>
                  <a:lnTo>
                    <a:pt x="64552" y="6250"/>
                  </a:lnTo>
                  <a:lnTo>
                    <a:pt x="63447" y="6437"/>
                  </a:lnTo>
                  <a:cubicBezTo>
                    <a:pt x="63128" y="6512"/>
                    <a:pt x="62829" y="6549"/>
                    <a:pt x="62510" y="6605"/>
                  </a:cubicBezTo>
                  <a:cubicBezTo>
                    <a:pt x="61892" y="6680"/>
                    <a:pt x="61312" y="6737"/>
                    <a:pt x="60656" y="6774"/>
                  </a:cubicBezTo>
                  <a:cubicBezTo>
                    <a:pt x="60338" y="6811"/>
                    <a:pt x="60001" y="6830"/>
                    <a:pt x="59552" y="6886"/>
                  </a:cubicBezTo>
                  <a:cubicBezTo>
                    <a:pt x="59439" y="6905"/>
                    <a:pt x="59327" y="6905"/>
                    <a:pt x="59177" y="6943"/>
                  </a:cubicBezTo>
                  <a:lnTo>
                    <a:pt x="58971" y="6980"/>
                  </a:lnTo>
                  <a:lnTo>
                    <a:pt x="58709" y="7036"/>
                  </a:lnTo>
                  <a:lnTo>
                    <a:pt x="58597" y="7074"/>
                  </a:lnTo>
                  <a:lnTo>
                    <a:pt x="58447" y="7130"/>
                  </a:lnTo>
                  <a:cubicBezTo>
                    <a:pt x="58334" y="7167"/>
                    <a:pt x="58222" y="7223"/>
                    <a:pt x="58128" y="7261"/>
                  </a:cubicBezTo>
                  <a:cubicBezTo>
                    <a:pt x="58016" y="7336"/>
                    <a:pt x="57904" y="7392"/>
                    <a:pt x="57791" y="7467"/>
                  </a:cubicBezTo>
                  <a:cubicBezTo>
                    <a:pt x="57660" y="7542"/>
                    <a:pt x="57548" y="7635"/>
                    <a:pt x="57435" y="7729"/>
                  </a:cubicBezTo>
                  <a:cubicBezTo>
                    <a:pt x="57323" y="7823"/>
                    <a:pt x="57229" y="7935"/>
                    <a:pt x="57136" y="8047"/>
                  </a:cubicBezTo>
                  <a:cubicBezTo>
                    <a:pt x="57042" y="8160"/>
                    <a:pt x="56967" y="8291"/>
                    <a:pt x="56911" y="8403"/>
                  </a:cubicBezTo>
                  <a:cubicBezTo>
                    <a:pt x="56836" y="8516"/>
                    <a:pt x="56780" y="8647"/>
                    <a:pt x="56724" y="8759"/>
                  </a:cubicBezTo>
                  <a:cubicBezTo>
                    <a:pt x="56686" y="8853"/>
                    <a:pt x="56649" y="8965"/>
                    <a:pt x="56630" y="9059"/>
                  </a:cubicBezTo>
                  <a:lnTo>
                    <a:pt x="56593" y="9208"/>
                  </a:lnTo>
                  <a:lnTo>
                    <a:pt x="56555" y="9340"/>
                  </a:lnTo>
                  <a:cubicBezTo>
                    <a:pt x="56555" y="9414"/>
                    <a:pt x="56537" y="9489"/>
                    <a:pt x="56518" y="9564"/>
                  </a:cubicBezTo>
                  <a:cubicBezTo>
                    <a:pt x="56518" y="9695"/>
                    <a:pt x="56518" y="9826"/>
                    <a:pt x="56518" y="9958"/>
                  </a:cubicBezTo>
                  <a:cubicBezTo>
                    <a:pt x="56518" y="10089"/>
                    <a:pt x="56537" y="10182"/>
                    <a:pt x="56537" y="10276"/>
                  </a:cubicBezTo>
                  <a:cubicBezTo>
                    <a:pt x="56537" y="10370"/>
                    <a:pt x="56555" y="10463"/>
                    <a:pt x="56574" y="10538"/>
                  </a:cubicBezTo>
                  <a:cubicBezTo>
                    <a:pt x="56593" y="10688"/>
                    <a:pt x="56630" y="10838"/>
                    <a:pt x="56668" y="10988"/>
                  </a:cubicBezTo>
                  <a:cubicBezTo>
                    <a:pt x="56780" y="11381"/>
                    <a:pt x="56911" y="11774"/>
                    <a:pt x="57098" y="12149"/>
                  </a:cubicBezTo>
                  <a:cubicBezTo>
                    <a:pt x="57363" y="12695"/>
                    <a:pt x="57577" y="12976"/>
                    <a:pt x="57727" y="12976"/>
                  </a:cubicBezTo>
                  <a:cubicBezTo>
                    <a:pt x="57736" y="12976"/>
                    <a:pt x="57745" y="12975"/>
                    <a:pt x="57754" y="12973"/>
                  </a:cubicBezTo>
                  <a:cubicBezTo>
                    <a:pt x="57904" y="12935"/>
                    <a:pt x="57979" y="12598"/>
                    <a:pt x="57997" y="11868"/>
                  </a:cubicBezTo>
                  <a:cubicBezTo>
                    <a:pt x="58016" y="11493"/>
                    <a:pt x="57997" y="11044"/>
                    <a:pt x="58035" y="10426"/>
                  </a:cubicBezTo>
                  <a:cubicBezTo>
                    <a:pt x="58053" y="10257"/>
                    <a:pt x="58072" y="10089"/>
                    <a:pt x="58110" y="9920"/>
                  </a:cubicBezTo>
                  <a:cubicBezTo>
                    <a:pt x="58147" y="9695"/>
                    <a:pt x="58241" y="9489"/>
                    <a:pt x="58372" y="9302"/>
                  </a:cubicBezTo>
                  <a:cubicBezTo>
                    <a:pt x="58540" y="9096"/>
                    <a:pt x="58765" y="8946"/>
                    <a:pt x="59027" y="8890"/>
                  </a:cubicBezTo>
                  <a:cubicBezTo>
                    <a:pt x="59178" y="8863"/>
                    <a:pt x="59339" y="8845"/>
                    <a:pt x="59495" y="8845"/>
                  </a:cubicBezTo>
                  <a:cubicBezTo>
                    <a:pt x="59552" y="8845"/>
                    <a:pt x="59609" y="8848"/>
                    <a:pt x="59664" y="8853"/>
                  </a:cubicBezTo>
                  <a:cubicBezTo>
                    <a:pt x="60057" y="8871"/>
                    <a:pt x="60450" y="8928"/>
                    <a:pt x="60881" y="8984"/>
                  </a:cubicBezTo>
                  <a:cubicBezTo>
                    <a:pt x="61293" y="9040"/>
                    <a:pt x="61761" y="9096"/>
                    <a:pt x="62229" y="9134"/>
                  </a:cubicBezTo>
                  <a:cubicBezTo>
                    <a:pt x="62763" y="9162"/>
                    <a:pt x="63297" y="9176"/>
                    <a:pt x="63833" y="9176"/>
                  </a:cubicBezTo>
                  <a:cubicBezTo>
                    <a:pt x="64369" y="9176"/>
                    <a:pt x="64907" y="9162"/>
                    <a:pt x="65450" y="9134"/>
                  </a:cubicBezTo>
                  <a:cubicBezTo>
                    <a:pt x="67829" y="9059"/>
                    <a:pt x="70694" y="8928"/>
                    <a:pt x="74065" y="8778"/>
                  </a:cubicBezTo>
                  <a:lnTo>
                    <a:pt x="76874" y="8534"/>
                  </a:lnTo>
                  <a:lnTo>
                    <a:pt x="80076" y="8291"/>
                  </a:lnTo>
                  <a:cubicBezTo>
                    <a:pt x="82304" y="8122"/>
                    <a:pt x="84627" y="7954"/>
                    <a:pt x="86743" y="7804"/>
                  </a:cubicBezTo>
                  <a:cubicBezTo>
                    <a:pt x="88840" y="7654"/>
                    <a:pt x="90750" y="7523"/>
                    <a:pt x="92117" y="7429"/>
                  </a:cubicBezTo>
                  <a:lnTo>
                    <a:pt x="94346" y="7298"/>
                  </a:lnTo>
                  <a:lnTo>
                    <a:pt x="94346" y="7298"/>
                  </a:lnTo>
                  <a:cubicBezTo>
                    <a:pt x="97024" y="7542"/>
                    <a:pt x="95525" y="8085"/>
                    <a:pt x="93952" y="8609"/>
                  </a:cubicBezTo>
                  <a:cubicBezTo>
                    <a:pt x="104851" y="7991"/>
                    <a:pt x="115788" y="7561"/>
                    <a:pt x="126705" y="7336"/>
                  </a:cubicBezTo>
                  <a:cubicBezTo>
                    <a:pt x="133070" y="7205"/>
                    <a:pt x="139442" y="7137"/>
                    <a:pt x="145812" y="7137"/>
                  </a:cubicBezTo>
                  <a:cubicBezTo>
                    <a:pt x="150369" y="7137"/>
                    <a:pt x="154924" y="7172"/>
                    <a:pt x="159477" y="7242"/>
                  </a:cubicBezTo>
                  <a:cubicBezTo>
                    <a:pt x="170395" y="7411"/>
                    <a:pt x="181312" y="7748"/>
                    <a:pt x="192174" y="8553"/>
                  </a:cubicBezTo>
                  <a:cubicBezTo>
                    <a:pt x="203016" y="9358"/>
                    <a:pt x="213822" y="10650"/>
                    <a:pt x="224440" y="12748"/>
                  </a:cubicBezTo>
                  <a:lnTo>
                    <a:pt x="225259" y="12914"/>
                  </a:lnTo>
                  <a:lnTo>
                    <a:pt x="224421" y="12748"/>
                  </a:lnTo>
                  <a:cubicBezTo>
                    <a:pt x="213784" y="10669"/>
                    <a:pt x="202923" y="9396"/>
                    <a:pt x="191986" y="8609"/>
                  </a:cubicBezTo>
                  <a:cubicBezTo>
                    <a:pt x="181069" y="7841"/>
                    <a:pt x="170039" y="7542"/>
                    <a:pt x="159009" y="7411"/>
                  </a:cubicBezTo>
                  <a:cubicBezTo>
                    <a:pt x="155487" y="7369"/>
                    <a:pt x="151965" y="7348"/>
                    <a:pt x="148443" y="7348"/>
                  </a:cubicBezTo>
                  <a:cubicBezTo>
                    <a:pt x="129825" y="7348"/>
                    <a:pt x="111196" y="7931"/>
                    <a:pt x="92567" y="9096"/>
                  </a:cubicBezTo>
                  <a:cubicBezTo>
                    <a:pt x="91855" y="9414"/>
                    <a:pt x="91593" y="9658"/>
                    <a:pt x="92716" y="9808"/>
                  </a:cubicBezTo>
                  <a:cubicBezTo>
                    <a:pt x="93546" y="9873"/>
                    <a:pt x="94375" y="9924"/>
                    <a:pt x="95205" y="9924"/>
                  </a:cubicBezTo>
                  <a:cubicBezTo>
                    <a:pt x="95331" y="9924"/>
                    <a:pt x="95456" y="9923"/>
                    <a:pt x="95582" y="9920"/>
                  </a:cubicBezTo>
                  <a:cubicBezTo>
                    <a:pt x="95909" y="9925"/>
                    <a:pt x="96261" y="9927"/>
                    <a:pt x="96640" y="9927"/>
                  </a:cubicBezTo>
                  <a:cubicBezTo>
                    <a:pt x="97867" y="9927"/>
                    <a:pt x="99377" y="9902"/>
                    <a:pt x="101237" y="9845"/>
                  </a:cubicBezTo>
                  <a:cubicBezTo>
                    <a:pt x="107979" y="9789"/>
                    <a:pt x="123147" y="9077"/>
                    <a:pt x="140001" y="8853"/>
                  </a:cubicBezTo>
                  <a:cubicBezTo>
                    <a:pt x="144329" y="8790"/>
                    <a:pt x="148772" y="8756"/>
                    <a:pt x="153212" y="8756"/>
                  </a:cubicBezTo>
                  <a:cubicBezTo>
                    <a:pt x="166060" y="8756"/>
                    <a:pt x="178880" y="9042"/>
                    <a:pt x="188803" y="9752"/>
                  </a:cubicBezTo>
                  <a:cubicBezTo>
                    <a:pt x="193391" y="10070"/>
                    <a:pt x="198016" y="10501"/>
                    <a:pt x="202623" y="11006"/>
                  </a:cubicBezTo>
                  <a:cubicBezTo>
                    <a:pt x="207249" y="11531"/>
                    <a:pt x="211855" y="12167"/>
                    <a:pt x="216462" y="12935"/>
                  </a:cubicBezTo>
                  <a:cubicBezTo>
                    <a:pt x="221069" y="13703"/>
                    <a:pt x="225676" y="14564"/>
                    <a:pt x="230226" y="15650"/>
                  </a:cubicBezTo>
                  <a:cubicBezTo>
                    <a:pt x="234758" y="16662"/>
                    <a:pt x="239196" y="17954"/>
                    <a:pt x="243560" y="19527"/>
                  </a:cubicBezTo>
                  <a:cubicBezTo>
                    <a:pt x="245695" y="20295"/>
                    <a:pt x="247773" y="21194"/>
                    <a:pt x="249814" y="22186"/>
                  </a:cubicBezTo>
                  <a:lnTo>
                    <a:pt x="250582" y="22561"/>
                  </a:lnTo>
                  <a:cubicBezTo>
                    <a:pt x="250826" y="22692"/>
                    <a:pt x="251069" y="22823"/>
                    <a:pt x="251313" y="22954"/>
                  </a:cubicBezTo>
                  <a:cubicBezTo>
                    <a:pt x="251799" y="23216"/>
                    <a:pt x="252305" y="23478"/>
                    <a:pt x="252792" y="23740"/>
                  </a:cubicBezTo>
                  <a:lnTo>
                    <a:pt x="254234" y="24602"/>
                  </a:lnTo>
                  <a:cubicBezTo>
                    <a:pt x="254459" y="24733"/>
                    <a:pt x="254702" y="24883"/>
                    <a:pt x="254927" y="25051"/>
                  </a:cubicBezTo>
                  <a:lnTo>
                    <a:pt x="255638" y="25501"/>
                  </a:lnTo>
                  <a:lnTo>
                    <a:pt x="256331" y="25950"/>
                  </a:lnTo>
                  <a:cubicBezTo>
                    <a:pt x="256556" y="26119"/>
                    <a:pt x="256781" y="26287"/>
                    <a:pt x="257005" y="26437"/>
                  </a:cubicBezTo>
                  <a:cubicBezTo>
                    <a:pt x="257436" y="26774"/>
                    <a:pt x="257904" y="27074"/>
                    <a:pt x="258316" y="27429"/>
                  </a:cubicBezTo>
                  <a:lnTo>
                    <a:pt x="259590" y="28459"/>
                  </a:lnTo>
                  <a:cubicBezTo>
                    <a:pt x="259796" y="28628"/>
                    <a:pt x="260002" y="28815"/>
                    <a:pt x="260189" y="29003"/>
                  </a:cubicBezTo>
                  <a:lnTo>
                    <a:pt x="260788" y="29564"/>
                  </a:lnTo>
                  <a:lnTo>
                    <a:pt x="261387" y="30126"/>
                  </a:lnTo>
                  <a:lnTo>
                    <a:pt x="261949" y="30707"/>
                  </a:lnTo>
                  <a:lnTo>
                    <a:pt x="262511" y="31287"/>
                  </a:lnTo>
                  <a:cubicBezTo>
                    <a:pt x="262698" y="31493"/>
                    <a:pt x="262886" y="31680"/>
                    <a:pt x="263054" y="31886"/>
                  </a:cubicBezTo>
                  <a:cubicBezTo>
                    <a:pt x="263410" y="32298"/>
                    <a:pt x="263766" y="32710"/>
                    <a:pt x="264122" y="33122"/>
                  </a:cubicBezTo>
                  <a:lnTo>
                    <a:pt x="265114" y="34414"/>
                  </a:lnTo>
                  <a:cubicBezTo>
                    <a:pt x="267698" y="37916"/>
                    <a:pt x="269683" y="41924"/>
                    <a:pt x="271256" y="46194"/>
                  </a:cubicBezTo>
                  <a:cubicBezTo>
                    <a:pt x="272829" y="50463"/>
                    <a:pt x="273934" y="54976"/>
                    <a:pt x="274758" y="59583"/>
                  </a:cubicBezTo>
                  <a:cubicBezTo>
                    <a:pt x="275601" y="64209"/>
                    <a:pt x="276163" y="68871"/>
                    <a:pt x="276462" y="73553"/>
                  </a:cubicBezTo>
                  <a:cubicBezTo>
                    <a:pt x="276762" y="78235"/>
                    <a:pt x="276781" y="82935"/>
                    <a:pt x="276519" y="87617"/>
                  </a:cubicBezTo>
                  <a:cubicBezTo>
                    <a:pt x="276050" y="96943"/>
                    <a:pt x="274515" y="106194"/>
                    <a:pt x="271968" y="115182"/>
                  </a:cubicBezTo>
                  <a:cubicBezTo>
                    <a:pt x="270695" y="119639"/>
                    <a:pt x="269178" y="124021"/>
                    <a:pt x="267417" y="128291"/>
                  </a:cubicBezTo>
                  <a:cubicBezTo>
                    <a:pt x="265676" y="132542"/>
                    <a:pt x="263691" y="136680"/>
                    <a:pt x="261481" y="140707"/>
                  </a:cubicBezTo>
                  <a:cubicBezTo>
                    <a:pt x="259271" y="144677"/>
                    <a:pt x="256856" y="148516"/>
                    <a:pt x="254215" y="152224"/>
                  </a:cubicBezTo>
                  <a:cubicBezTo>
                    <a:pt x="251612" y="155838"/>
                    <a:pt x="248803" y="159190"/>
                    <a:pt x="245695" y="161886"/>
                  </a:cubicBezTo>
                  <a:cubicBezTo>
                    <a:pt x="245414" y="162130"/>
                    <a:pt x="245133" y="162373"/>
                    <a:pt x="244852" y="162598"/>
                  </a:cubicBezTo>
                  <a:lnTo>
                    <a:pt x="244421" y="162954"/>
                  </a:lnTo>
                  <a:cubicBezTo>
                    <a:pt x="244271" y="163066"/>
                    <a:pt x="244121" y="163179"/>
                    <a:pt x="243972" y="163291"/>
                  </a:cubicBezTo>
                  <a:cubicBezTo>
                    <a:pt x="243691" y="163497"/>
                    <a:pt x="243391" y="163722"/>
                    <a:pt x="243092" y="163946"/>
                  </a:cubicBezTo>
                  <a:lnTo>
                    <a:pt x="242193" y="164546"/>
                  </a:lnTo>
                  <a:lnTo>
                    <a:pt x="241968" y="164695"/>
                  </a:lnTo>
                  <a:lnTo>
                    <a:pt x="241724" y="164845"/>
                  </a:lnTo>
                  <a:lnTo>
                    <a:pt x="241256" y="165126"/>
                  </a:lnTo>
                  <a:lnTo>
                    <a:pt x="240788" y="165407"/>
                  </a:lnTo>
                  <a:cubicBezTo>
                    <a:pt x="240638" y="165501"/>
                    <a:pt x="240489" y="165576"/>
                    <a:pt x="240320" y="165651"/>
                  </a:cubicBezTo>
                  <a:cubicBezTo>
                    <a:pt x="240020" y="165819"/>
                    <a:pt x="239702" y="165988"/>
                    <a:pt x="239384" y="166156"/>
                  </a:cubicBezTo>
                  <a:lnTo>
                    <a:pt x="238447" y="166587"/>
                  </a:lnTo>
                  <a:lnTo>
                    <a:pt x="238204" y="166699"/>
                  </a:lnTo>
                  <a:cubicBezTo>
                    <a:pt x="238129" y="166737"/>
                    <a:pt x="238054" y="166774"/>
                    <a:pt x="237979" y="166793"/>
                  </a:cubicBezTo>
                  <a:lnTo>
                    <a:pt x="237492" y="166980"/>
                  </a:lnTo>
                  <a:cubicBezTo>
                    <a:pt x="237155" y="167111"/>
                    <a:pt x="236837" y="167242"/>
                    <a:pt x="236500" y="167355"/>
                  </a:cubicBezTo>
                  <a:lnTo>
                    <a:pt x="235507" y="167673"/>
                  </a:lnTo>
                  <a:lnTo>
                    <a:pt x="234477" y="167935"/>
                  </a:lnTo>
                  <a:cubicBezTo>
                    <a:pt x="234309" y="167973"/>
                    <a:pt x="234140" y="168029"/>
                    <a:pt x="233972" y="168066"/>
                  </a:cubicBezTo>
                  <a:lnTo>
                    <a:pt x="233447" y="168160"/>
                  </a:lnTo>
                  <a:cubicBezTo>
                    <a:pt x="233073" y="168216"/>
                    <a:pt x="232736" y="168310"/>
                    <a:pt x="232380" y="168366"/>
                  </a:cubicBezTo>
                  <a:lnTo>
                    <a:pt x="231294" y="168516"/>
                  </a:lnTo>
                  <a:cubicBezTo>
                    <a:pt x="230938" y="168591"/>
                    <a:pt x="230545" y="168609"/>
                    <a:pt x="230189" y="168647"/>
                  </a:cubicBezTo>
                  <a:cubicBezTo>
                    <a:pt x="229440" y="168740"/>
                    <a:pt x="228672" y="168759"/>
                    <a:pt x="227923" y="168815"/>
                  </a:cubicBezTo>
                  <a:cubicBezTo>
                    <a:pt x="227136" y="168853"/>
                    <a:pt x="226369" y="168890"/>
                    <a:pt x="225582" y="168890"/>
                  </a:cubicBezTo>
                  <a:cubicBezTo>
                    <a:pt x="225303" y="168894"/>
                    <a:pt x="225022" y="168895"/>
                    <a:pt x="224740" y="168895"/>
                  </a:cubicBezTo>
                  <a:cubicBezTo>
                    <a:pt x="223426" y="168895"/>
                    <a:pt x="222073" y="168862"/>
                    <a:pt x="220732" y="168815"/>
                  </a:cubicBezTo>
                  <a:lnTo>
                    <a:pt x="215657" y="168628"/>
                  </a:lnTo>
                  <a:cubicBezTo>
                    <a:pt x="213934" y="168572"/>
                    <a:pt x="212174" y="168534"/>
                    <a:pt x="210376" y="168534"/>
                  </a:cubicBezTo>
                  <a:cubicBezTo>
                    <a:pt x="203129" y="168609"/>
                    <a:pt x="196031" y="169658"/>
                    <a:pt x="189177" y="171194"/>
                  </a:cubicBezTo>
                  <a:cubicBezTo>
                    <a:pt x="182324" y="172710"/>
                    <a:pt x="175694" y="174752"/>
                    <a:pt x="169215" y="176774"/>
                  </a:cubicBezTo>
                  <a:cubicBezTo>
                    <a:pt x="162717" y="178797"/>
                    <a:pt x="156331" y="180913"/>
                    <a:pt x="149983" y="182636"/>
                  </a:cubicBezTo>
                  <a:cubicBezTo>
                    <a:pt x="143672" y="184377"/>
                    <a:pt x="137267" y="185669"/>
                    <a:pt x="130788" y="186493"/>
                  </a:cubicBezTo>
                  <a:cubicBezTo>
                    <a:pt x="125296" y="187183"/>
                    <a:pt x="119773" y="187527"/>
                    <a:pt x="114254" y="187527"/>
                  </a:cubicBezTo>
                  <a:cubicBezTo>
                    <a:pt x="106730" y="187527"/>
                    <a:pt x="99212" y="186888"/>
                    <a:pt x="91780" y="185613"/>
                  </a:cubicBezTo>
                  <a:cubicBezTo>
                    <a:pt x="82848" y="184096"/>
                    <a:pt x="74083" y="181643"/>
                    <a:pt x="65675" y="178291"/>
                  </a:cubicBezTo>
                  <a:cubicBezTo>
                    <a:pt x="63578" y="177448"/>
                    <a:pt x="61518" y="176568"/>
                    <a:pt x="59589" y="175576"/>
                  </a:cubicBezTo>
                  <a:cubicBezTo>
                    <a:pt x="57716" y="174621"/>
                    <a:pt x="55919" y="173516"/>
                    <a:pt x="54214" y="172261"/>
                  </a:cubicBezTo>
                  <a:cubicBezTo>
                    <a:pt x="53409" y="171662"/>
                    <a:pt x="52623" y="171006"/>
                    <a:pt x="51892" y="170332"/>
                  </a:cubicBezTo>
                  <a:cubicBezTo>
                    <a:pt x="51518" y="169976"/>
                    <a:pt x="51199" y="169639"/>
                    <a:pt x="50844" y="169283"/>
                  </a:cubicBezTo>
                  <a:cubicBezTo>
                    <a:pt x="50675" y="169115"/>
                    <a:pt x="50507" y="168928"/>
                    <a:pt x="50357" y="168740"/>
                  </a:cubicBezTo>
                  <a:cubicBezTo>
                    <a:pt x="50207" y="168553"/>
                    <a:pt x="50038" y="168385"/>
                    <a:pt x="49889" y="168179"/>
                  </a:cubicBezTo>
                  <a:lnTo>
                    <a:pt x="49420" y="167598"/>
                  </a:lnTo>
                  <a:cubicBezTo>
                    <a:pt x="49271" y="167411"/>
                    <a:pt x="49121" y="167205"/>
                    <a:pt x="48971" y="166999"/>
                  </a:cubicBezTo>
                  <a:cubicBezTo>
                    <a:pt x="48671" y="166606"/>
                    <a:pt x="48390" y="166156"/>
                    <a:pt x="48110" y="165725"/>
                  </a:cubicBezTo>
                  <a:cubicBezTo>
                    <a:pt x="47548" y="164827"/>
                    <a:pt x="46986" y="163909"/>
                    <a:pt x="46443" y="162916"/>
                  </a:cubicBezTo>
                  <a:cubicBezTo>
                    <a:pt x="45357" y="160969"/>
                    <a:pt x="44271" y="158815"/>
                    <a:pt x="43035" y="156606"/>
                  </a:cubicBezTo>
                  <a:cubicBezTo>
                    <a:pt x="41743" y="154246"/>
                    <a:pt x="40226" y="152018"/>
                    <a:pt x="38522" y="149958"/>
                  </a:cubicBezTo>
                  <a:cubicBezTo>
                    <a:pt x="36743" y="147898"/>
                    <a:pt x="34757" y="146044"/>
                    <a:pt x="32585" y="144415"/>
                  </a:cubicBezTo>
                  <a:cubicBezTo>
                    <a:pt x="30525" y="142823"/>
                    <a:pt x="28447" y="141456"/>
                    <a:pt x="26462" y="140145"/>
                  </a:cubicBezTo>
                  <a:cubicBezTo>
                    <a:pt x="24495" y="138834"/>
                    <a:pt x="22585" y="137579"/>
                    <a:pt x="20862" y="136287"/>
                  </a:cubicBezTo>
                  <a:cubicBezTo>
                    <a:pt x="19214" y="135070"/>
                    <a:pt x="17698" y="133703"/>
                    <a:pt x="16293" y="132205"/>
                  </a:cubicBezTo>
                  <a:cubicBezTo>
                    <a:pt x="13709" y="129340"/>
                    <a:pt x="11874" y="125782"/>
                    <a:pt x="10825" y="121924"/>
                  </a:cubicBezTo>
                  <a:cubicBezTo>
                    <a:pt x="9795" y="118010"/>
                    <a:pt x="9458" y="113928"/>
                    <a:pt x="9851" y="109901"/>
                  </a:cubicBezTo>
                  <a:cubicBezTo>
                    <a:pt x="10038" y="107879"/>
                    <a:pt x="10375" y="105875"/>
                    <a:pt x="10881" y="103928"/>
                  </a:cubicBezTo>
                  <a:cubicBezTo>
                    <a:pt x="11143" y="102954"/>
                    <a:pt x="11405" y="101961"/>
                    <a:pt x="11742" y="101025"/>
                  </a:cubicBezTo>
                  <a:cubicBezTo>
                    <a:pt x="11817" y="100782"/>
                    <a:pt x="11911" y="100538"/>
                    <a:pt x="12005" y="100313"/>
                  </a:cubicBezTo>
                  <a:lnTo>
                    <a:pt x="12267" y="99583"/>
                  </a:lnTo>
                  <a:cubicBezTo>
                    <a:pt x="12454" y="99115"/>
                    <a:pt x="12623" y="98628"/>
                    <a:pt x="12847" y="98160"/>
                  </a:cubicBezTo>
                  <a:lnTo>
                    <a:pt x="13447" y="96755"/>
                  </a:lnTo>
                  <a:cubicBezTo>
                    <a:pt x="13653" y="96287"/>
                    <a:pt x="13896" y="95838"/>
                    <a:pt x="14121" y="95370"/>
                  </a:cubicBezTo>
                  <a:lnTo>
                    <a:pt x="14458" y="94677"/>
                  </a:lnTo>
                  <a:lnTo>
                    <a:pt x="14832" y="94003"/>
                  </a:lnTo>
                  <a:lnTo>
                    <a:pt x="15563" y="92635"/>
                  </a:lnTo>
                  <a:lnTo>
                    <a:pt x="16349" y="91306"/>
                  </a:lnTo>
                  <a:cubicBezTo>
                    <a:pt x="16480" y="91100"/>
                    <a:pt x="16611" y="90875"/>
                    <a:pt x="16761" y="90650"/>
                  </a:cubicBezTo>
                  <a:lnTo>
                    <a:pt x="17173" y="89995"/>
                  </a:lnTo>
                  <a:cubicBezTo>
                    <a:pt x="17454" y="89564"/>
                    <a:pt x="17735" y="89134"/>
                    <a:pt x="18016" y="88703"/>
                  </a:cubicBezTo>
                  <a:lnTo>
                    <a:pt x="18915" y="87429"/>
                  </a:lnTo>
                  <a:cubicBezTo>
                    <a:pt x="19196" y="86999"/>
                    <a:pt x="19514" y="86587"/>
                    <a:pt x="19832" y="86175"/>
                  </a:cubicBezTo>
                  <a:cubicBezTo>
                    <a:pt x="20132" y="85763"/>
                    <a:pt x="20432" y="85332"/>
                    <a:pt x="20769" y="84939"/>
                  </a:cubicBezTo>
                  <a:cubicBezTo>
                    <a:pt x="21405" y="84115"/>
                    <a:pt x="22042" y="83310"/>
                    <a:pt x="22716" y="82523"/>
                  </a:cubicBezTo>
                  <a:cubicBezTo>
                    <a:pt x="24046" y="80913"/>
                    <a:pt x="25450" y="79377"/>
                    <a:pt x="26874" y="77879"/>
                  </a:cubicBezTo>
                  <a:cubicBezTo>
                    <a:pt x="32623" y="71849"/>
                    <a:pt x="38990" y="66474"/>
                    <a:pt x="45188" y="61044"/>
                  </a:cubicBezTo>
                  <a:cubicBezTo>
                    <a:pt x="51405" y="55594"/>
                    <a:pt x="57435" y="50051"/>
                    <a:pt x="62604" y="43946"/>
                  </a:cubicBezTo>
                  <a:cubicBezTo>
                    <a:pt x="63840" y="42523"/>
                    <a:pt x="64945" y="41006"/>
                    <a:pt x="65919" y="39396"/>
                  </a:cubicBezTo>
                  <a:cubicBezTo>
                    <a:pt x="66930" y="37710"/>
                    <a:pt x="67641" y="35856"/>
                    <a:pt x="68035" y="33928"/>
                  </a:cubicBezTo>
                  <a:cubicBezTo>
                    <a:pt x="68372" y="32149"/>
                    <a:pt x="68409" y="30332"/>
                    <a:pt x="68147" y="28534"/>
                  </a:cubicBezTo>
                  <a:cubicBezTo>
                    <a:pt x="67922" y="27092"/>
                    <a:pt x="67585" y="25688"/>
                    <a:pt x="67098" y="24302"/>
                  </a:cubicBezTo>
                  <a:cubicBezTo>
                    <a:pt x="66668" y="23085"/>
                    <a:pt x="66218" y="22017"/>
                    <a:pt x="65806" y="21081"/>
                  </a:cubicBezTo>
                  <a:cubicBezTo>
                    <a:pt x="65376" y="20126"/>
                    <a:pt x="64982" y="19283"/>
                    <a:pt x="64627" y="18516"/>
                  </a:cubicBezTo>
                  <a:cubicBezTo>
                    <a:pt x="63915" y="16980"/>
                    <a:pt x="63372" y="15763"/>
                    <a:pt x="62979" y="14789"/>
                  </a:cubicBezTo>
                  <a:cubicBezTo>
                    <a:pt x="62585" y="13797"/>
                    <a:pt x="62323" y="13047"/>
                    <a:pt x="62136" y="12486"/>
                  </a:cubicBezTo>
                  <a:lnTo>
                    <a:pt x="62061" y="12280"/>
                  </a:lnTo>
                  <a:lnTo>
                    <a:pt x="61986" y="12036"/>
                  </a:lnTo>
                  <a:cubicBezTo>
                    <a:pt x="61930" y="11905"/>
                    <a:pt x="61892" y="11774"/>
                    <a:pt x="61855" y="11643"/>
                  </a:cubicBezTo>
                  <a:cubicBezTo>
                    <a:pt x="61780" y="11474"/>
                    <a:pt x="61705" y="11287"/>
                    <a:pt x="61612" y="11119"/>
                  </a:cubicBezTo>
                  <a:cubicBezTo>
                    <a:pt x="61535" y="10999"/>
                    <a:pt x="61466" y="10941"/>
                    <a:pt x="61405" y="10941"/>
                  </a:cubicBezTo>
                  <a:cubicBezTo>
                    <a:pt x="61224" y="10941"/>
                    <a:pt x="61106" y="11443"/>
                    <a:pt x="61050" y="12392"/>
                  </a:cubicBezTo>
                  <a:cubicBezTo>
                    <a:pt x="60994" y="13160"/>
                    <a:pt x="61031" y="13928"/>
                    <a:pt x="61143" y="14695"/>
                  </a:cubicBezTo>
                  <a:cubicBezTo>
                    <a:pt x="61331" y="15875"/>
                    <a:pt x="61593" y="17055"/>
                    <a:pt x="61930" y="18197"/>
                  </a:cubicBezTo>
                  <a:cubicBezTo>
                    <a:pt x="62323" y="19564"/>
                    <a:pt x="62866" y="21100"/>
                    <a:pt x="63409" y="22879"/>
                  </a:cubicBezTo>
                  <a:cubicBezTo>
                    <a:pt x="63952" y="24639"/>
                    <a:pt x="64533" y="26643"/>
                    <a:pt x="64701" y="28928"/>
                  </a:cubicBezTo>
                  <a:cubicBezTo>
                    <a:pt x="64795" y="30107"/>
                    <a:pt x="64739" y="31306"/>
                    <a:pt x="64514" y="32467"/>
                  </a:cubicBezTo>
                  <a:cubicBezTo>
                    <a:pt x="64271" y="33722"/>
                    <a:pt x="63821" y="34920"/>
                    <a:pt x="63222" y="36025"/>
                  </a:cubicBezTo>
                  <a:cubicBezTo>
                    <a:pt x="62904" y="36606"/>
                    <a:pt x="62567" y="37149"/>
                    <a:pt x="62192" y="37692"/>
                  </a:cubicBezTo>
                  <a:cubicBezTo>
                    <a:pt x="61818" y="38235"/>
                    <a:pt x="61424" y="38759"/>
                    <a:pt x="60994" y="39283"/>
                  </a:cubicBezTo>
                  <a:cubicBezTo>
                    <a:pt x="60132" y="40313"/>
                    <a:pt x="59196" y="41325"/>
                    <a:pt x="58203" y="42336"/>
                  </a:cubicBezTo>
                  <a:cubicBezTo>
                    <a:pt x="54289" y="46418"/>
                    <a:pt x="49645" y="50576"/>
                    <a:pt x="44458" y="54920"/>
                  </a:cubicBezTo>
                  <a:lnTo>
                    <a:pt x="43915" y="54283"/>
                  </a:lnTo>
                  <a:cubicBezTo>
                    <a:pt x="49027" y="49901"/>
                    <a:pt x="52997" y="46119"/>
                    <a:pt x="55975" y="42879"/>
                  </a:cubicBezTo>
                  <a:cubicBezTo>
                    <a:pt x="56368" y="42486"/>
                    <a:pt x="56724" y="42074"/>
                    <a:pt x="57061" y="41699"/>
                  </a:cubicBezTo>
                  <a:lnTo>
                    <a:pt x="58072" y="40557"/>
                  </a:lnTo>
                  <a:cubicBezTo>
                    <a:pt x="58709" y="39826"/>
                    <a:pt x="59271" y="39115"/>
                    <a:pt x="59776" y="38459"/>
                  </a:cubicBezTo>
                  <a:cubicBezTo>
                    <a:pt x="60638" y="37336"/>
                    <a:pt x="61349" y="36100"/>
                    <a:pt x="61892" y="34808"/>
                  </a:cubicBezTo>
                  <a:cubicBezTo>
                    <a:pt x="62080" y="34302"/>
                    <a:pt x="62248" y="33797"/>
                    <a:pt x="62361" y="33272"/>
                  </a:cubicBezTo>
                  <a:cubicBezTo>
                    <a:pt x="62454" y="32841"/>
                    <a:pt x="62510" y="32411"/>
                    <a:pt x="62548" y="31961"/>
                  </a:cubicBezTo>
                  <a:cubicBezTo>
                    <a:pt x="62585" y="31306"/>
                    <a:pt x="62567" y="30650"/>
                    <a:pt x="62454" y="29995"/>
                  </a:cubicBezTo>
                  <a:cubicBezTo>
                    <a:pt x="62267" y="28965"/>
                    <a:pt x="62005" y="28478"/>
                    <a:pt x="61836" y="28328"/>
                  </a:cubicBezTo>
                  <a:cubicBezTo>
                    <a:pt x="61786" y="28286"/>
                    <a:pt x="61740" y="28267"/>
                    <a:pt x="61697" y="28267"/>
                  </a:cubicBezTo>
                  <a:cubicBezTo>
                    <a:pt x="61415" y="28267"/>
                    <a:pt x="61256" y="29082"/>
                    <a:pt x="61012" y="29602"/>
                  </a:cubicBezTo>
                  <a:cubicBezTo>
                    <a:pt x="60862" y="29901"/>
                    <a:pt x="60713" y="30145"/>
                    <a:pt x="60563" y="30145"/>
                  </a:cubicBezTo>
                  <a:cubicBezTo>
                    <a:pt x="60488" y="30145"/>
                    <a:pt x="60413" y="30089"/>
                    <a:pt x="60319" y="29958"/>
                  </a:cubicBezTo>
                  <a:cubicBezTo>
                    <a:pt x="60207" y="29752"/>
                    <a:pt x="60113" y="29546"/>
                    <a:pt x="60038" y="29321"/>
                  </a:cubicBezTo>
                  <a:lnTo>
                    <a:pt x="60038" y="29321"/>
                  </a:lnTo>
                  <a:cubicBezTo>
                    <a:pt x="60226" y="30463"/>
                    <a:pt x="60151" y="31624"/>
                    <a:pt x="59832" y="32729"/>
                  </a:cubicBezTo>
                  <a:cubicBezTo>
                    <a:pt x="59458" y="33928"/>
                    <a:pt x="58877" y="35051"/>
                    <a:pt x="58110" y="36062"/>
                  </a:cubicBezTo>
                  <a:cubicBezTo>
                    <a:pt x="57192" y="37298"/>
                    <a:pt x="56218" y="38497"/>
                    <a:pt x="55151" y="39602"/>
                  </a:cubicBezTo>
                  <a:lnTo>
                    <a:pt x="54327" y="40519"/>
                  </a:lnTo>
                  <a:lnTo>
                    <a:pt x="53484" y="41400"/>
                  </a:lnTo>
                  <a:lnTo>
                    <a:pt x="52641" y="42280"/>
                  </a:lnTo>
                  <a:lnTo>
                    <a:pt x="51780" y="43160"/>
                  </a:lnTo>
                  <a:cubicBezTo>
                    <a:pt x="47155" y="47804"/>
                    <a:pt x="42061" y="52130"/>
                    <a:pt x="36892" y="56493"/>
                  </a:cubicBezTo>
                  <a:cubicBezTo>
                    <a:pt x="31724" y="60875"/>
                    <a:pt x="26424" y="65295"/>
                    <a:pt x="21443" y="70220"/>
                  </a:cubicBezTo>
                  <a:cubicBezTo>
                    <a:pt x="16462" y="75126"/>
                    <a:pt x="11742" y="80519"/>
                    <a:pt x="7866" y="86699"/>
                  </a:cubicBezTo>
                  <a:lnTo>
                    <a:pt x="7136" y="87954"/>
                  </a:lnTo>
                  <a:lnTo>
                    <a:pt x="6368" y="89358"/>
                  </a:lnTo>
                  <a:lnTo>
                    <a:pt x="5956" y="90107"/>
                  </a:lnTo>
                  <a:cubicBezTo>
                    <a:pt x="5825" y="90370"/>
                    <a:pt x="5694" y="90632"/>
                    <a:pt x="5563" y="90894"/>
                  </a:cubicBezTo>
                  <a:lnTo>
                    <a:pt x="4757" y="92561"/>
                  </a:lnTo>
                  <a:cubicBezTo>
                    <a:pt x="4252" y="93722"/>
                    <a:pt x="3709" y="94920"/>
                    <a:pt x="3241" y="96212"/>
                  </a:cubicBezTo>
                  <a:cubicBezTo>
                    <a:pt x="2735" y="97467"/>
                    <a:pt x="2285" y="98815"/>
                    <a:pt x="1892" y="100164"/>
                  </a:cubicBezTo>
                  <a:cubicBezTo>
                    <a:pt x="1518" y="101531"/>
                    <a:pt x="1181" y="102898"/>
                    <a:pt x="918" y="104246"/>
                  </a:cubicBezTo>
                  <a:cubicBezTo>
                    <a:pt x="656" y="105613"/>
                    <a:pt x="469" y="106943"/>
                    <a:pt x="319" y="108235"/>
                  </a:cubicBezTo>
                  <a:cubicBezTo>
                    <a:pt x="76" y="110501"/>
                    <a:pt x="1" y="112785"/>
                    <a:pt x="94" y="115051"/>
                  </a:cubicBezTo>
                  <a:cubicBezTo>
                    <a:pt x="151" y="116437"/>
                    <a:pt x="263" y="117823"/>
                    <a:pt x="469" y="119209"/>
                  </a:cubicBezTo>
                  <a:cubicBezTo>
                    <a:pt x="656" y="120594"/>
                    <a:pt x="918" y="121980"/>
                    <a:pt x="1256" y="123347"/>
                  </a:cubicBezTo>
                  <a:cubicBezTo>
                    <a:pt x="1911" y="126100"/>
                    <a:pt x="2903" y="128778"/>
                    <a:pt x="4177" y="131325"/>
                  </a:cubicBezTo>
                  <a:cubicBezTo>
                    <a:pt x="4814" y="132598"/>
                    <a:pt x="5544" y="133853"/>
                    <a:pt x="6349" y="135033"/>
                  </a:cubicBezTo>
                  <a:cubicBezTo>
                    <a:pt x="7154" y="136231"/>
                    <a:pt x="8035" y="137373"/>
                    <a:pt x="8990" y="138441"/>
                  </a:cubicBezTo>
                  <a:cubicBezTo>
                    <a:pt x="10881" y="140501"/>
                    <a:pt x="12960" y="142373"/>
                    <a:pt x="15207" y="144021"/>
                  </a:cubicBezTo>
                  <a:cubicBezTo>
                    <a:pt x="17342" y="145632"/>
                    <a:pt x="19514" y="147018"/>
                    <a:pt x="21555" y="148347"/>
                  </a:cubicBezTo>
                  <a:cubicBezTo>
                    <a:pt x="23596" y="149695"/>
                    <a:pt x="25525" y="150988"/>
                    <a:pt x="27248" y="152355"/>
                  </a:cubicBezTo>
                  <a:cubicBezTo>
                    <a:pt x="28091" y="153029"/>
                    <a:pt x="28896" y="153722"/>
                    <a:pt x="29683" y="154471"/>
                  </a:cubicBezTo>
                  <a:cubicBezTo>
                    <a:pt x="30057" y="154827"/>
                    <a:pt x="30432" y="155182"/>
                    <a:pt x="30750" y="155576"/>
                  </a:cubicBezTo>
                  <a:lnTo>
                    <a:pt x="31256" y="156137"/>
                  </a:lnTo>
                  <a:cubicBezTo>
                    <a:pt x="31424" y="156325"/>
                    <a:pt x="31574" y="156531"/>
                    <a:pt x="31724" y="156718"/>
                  </a:cubicBezTo>
                  <a:cubicBezTo>
                    <a:pt x="32997" y="158291"/>
                    <a:pt x="34102" y="160164"/>
                    <a:pt x="35244" y="162224"/>
                  </a:cubicBezTo>
                  <a:cubicBezTo>
                    <a:pt x="36368" y="164283"/>
                    <a:pt x="37473" y="166493"/>
                    <a:pt x="38802" y="168778"/>
                  </a:cubicBezTo>
                  <a:cubicBezTo>
                    <a:pt x="39458" y="169920"/>
                    <a:pt x="40188" y="171062"/>
                    <a:pt x="40993" y="172205"/>
                  </a:cubicBezTo>
                  <a:lnTo>
                    <a:pt x="41611" y="173048"/>
                  </a:lnTo>
                  <a:cubicBezTo>
                    <a:pt x="41799" y="173347"/>
                    <a:pt x="42042" y="173609"/>
                    <a:pt x="42267" y="173890"/>
                  </a:cubicBezTo>
                  <a:cubicBezTo>
                    <a:pt x="42698" y="174471"/>
                    <a:pt x="43203" y="174995"/>
                    <a:pt x="43671" y="175538"/>
                  </a:cubicBezTo>
                  <a:cubicBezTo>
                    <a:pt x="44626" y="176587"/>
                    <a:pt x="45656" y="177561"/>
                    <a:pt x="46743" y="178478"/>
                  </a:cubicBezTo>
                  <a:lnTo>
                    <a:pt x="47136" y="178815"/>
                  </a:lnTo>
                  <a:lnTo>
                    <a:pt x="47548" y="179152"/>
                  </a:lnTo>
                  <a:cubicBezTo>
                    <a:pt x="47829" y="179358"/>
                    <a:pt x="48110" y="179583"/>
                    <a:pt x="48372" y="179789"/>
                  </a:cubicBezTo>
                  <a:cubicBezTo>
                    <a:pt x="48934" y="180201"/>
                    <a:pt x="49495" y="180613"/>
                    <a:pt x="50057" y="180988"/>
                  </a:cubicBezTo>
                  <a:cubicBezTo>
                    <a:pt x="52286" y="182467"/>
                    <a:pt x="54608" y="183797"/>
                    <a:pt x="57042" y="184920"/>
                  </a:cubicBezTo>
                  <a:cubicBezTo>
                    <a:pt x="58222" y="185482"/>
                    <a:pt x="59402" y="186006"/>
                    <a:pt x="60563" y="186512"/>
                  </a:cubicBezTo>
                  <a:cubicBezTo>
                    <a:pt x="61162" y="186755"/>
                    <a:pt x="61743" y="186999"/>
                    <a:pt x="62323" y="187224"/>
                  </a:cubicBezTo>
                  <a:lnTo>
                    <a:pt x="64102" y="187898"/>
                  </a:lnTo>
                  <a:cubicBezTo>
                    <a:pt x="65282" y="188347"/>
                    <a:pt x="66443" y="188797"/>
                    <a:pt x="67641" y="189227"/>
                  </a:cubicBezTo>
                  <a:lnTo>
                    <a:pt x="71218" y="190426"/>
                  </a:lnTo>
                  <a:lnTo>
                    <a:pt x="72098" y="190725"/>
                  </a:lnTo>
                  <a:cubicBezTo>
                    <a:pt x="72398" y="190819"/>
                    <a:pt x="72716" y="190894"/>
                    <a:pt x="73016" y="190988"/>
                  </a:cubicBezTo>
                  <a:lnTo>
                    <a:pt x="74814" y="191512"/>
                  </a:lnTo>
                  <a:cubicBezTo>
                    <a:pt x="76031" y="191868"/>
                    <a:pt x="77230" y="192242"/>
                    <a:pt x="78447" y="192542"/>
                  </a:cubicBezTo>
                  <a:lnTo>
                    <a:pt x="82080" y="193441"/>
                  </a:lnTo>
                  <a:cubicBezTo>
                    <a:pt x="83316" y="193740"/>
                    <a:pt x="84533" y="193984"/>
                    <a:pt x="85769" y="194246"/>
                  </a:cubicBezTo>
                  <a:cubicBezTo>
                    <a:pt x="95288" y="196228"/>
                    <a:pt x="104961" y="197217"/>
                    <a:pt x="114633" y="197217"/>
                  </a:cubicBezTo>
                  <a:cubicBezTo>
                    <a:pt x="124882" y="197217"/>
                    <a:pt x="135130" y="196106"/>
                    <a:pt x="145189" y="193890"/>
                  </a:cubicBezTo>
                  <a:cubicBezTo>
                    <a:pt x="154889" y="191699"/>
                    <a:pt x="164140" y="188609"/>
                    <a:pt x="173222" y="185763"/>
                  </a:cubicBezTo>
                  <a:cubicBezTo>
                    <a:pt x="177773" y="184340"/>
                    <a:pt x="182286" y="182973"/>
                    <a:pt x="186799" y="181793"/>
                  </a:cubicBezTo>
                  <a:cubicBezTo>
                    <a:pt x="191256" y="180613"/>
                    <a:pt x="195788" y="179695"/>
                    <a:pt x="200357" y="179040"/>
                  </a:cubicBezTo>
                  <a:lnTo>
                    <a:pt x="202043" y="178815"/>
                  </a:lnTo>
                  <a:cubicBezTo>
                    <a:pt x="202604" y="178740"/>
                    <a:pt x="203166" y="178703"/>
                    <a:pt x="203728" y="178647"/>
                  </a:cubicBezTo>
                  <a:lnTo>
                    <a:pt x="205432" y="178497"/>
                  </a:lnTo>
                  <a:lnTo>
                    <a:pt x="206275" y="178403"/>
                  </a:lnTo>
                  <a:lnTo>
                    <a:pt x="207118" y="178385"/>
                  </a:lnTo>
                  <a:cubicBezTo>
                    <a:pt x="208241" y="178328"/>
                    <a:pt x="209365" y="178272"/>
                    <a:pt x="210488" y="178254"/>
                  </a:cubicBezTo>
                  <a:lnTo>
                    <a:pt x="212193" y="178254"/>
                  </a:lnTo>
                  <a:lnTo>
                    <a:pt x="213934" y="178272"/>
                  </a:lnTo>
                  <a:cubicBezTo>
                    <a:pt x="217260" y="178353"/>
                    <a:pt x="220711" y="178558"/>
                    <a:pt x="224301" y="178558"/>
                  </a:cubicBezTo>
                  <a:cubicBezTo>
                    <a:pt x="225723" y="178558"/>
                    <a:pt x="227168" y="178526"/>
                    <a:pt x="228635" y="178441"/>
                  </a:cubicBezTo>
                  <a:cubicBezTo>
                    <a:pt x="231294" y="178291"/>
                    <a:pt x="233953" y="177916"/>
                    <a:pt x="236537" y="177317"/>
                  </a:cubicBezTo>
                  <a:lnTo>
                    <a:pt x="237530" y="177055"/>
                  </a:lnTo>
                  <a:cubicBezTo>
                    <a:pt x="237867" y="176961"/>
                    <a:pt x="238204" y="176886"/>
                    <a:pt x="238522" y="176774"/>
                  </a:cubicBezTo>
                  <a:lnTo>
                    <a:pt x="239515" y="176437"/>
                  </a:lnTo>
                  <a:cubicBezTo>
                    <a:pt x="239852" y="176325"/>
                    <a:pt x="240170" y="176231"/>
                    <a:pt x="240489" y="176100"/>
                  </a:cubicBezTo>
                  <a:cubicBezTo>
                    <a:pt x="241799" y="175594"/>
                    <a:pt x="243054" y="175033"/>
                    <a:pt x="244271" y="174396"/>
                  </a:cubicBezTo>
                  <a:cubicBezTo>
                    <a:pt x="246668" y="173104"/>
                    <a:pt x="248916" y="171587"/>
                    <a:pt x="250975" y="169827"/>
                  </a:cubicBezTo>
                  <a:cubicBezTo>
                    <a:pt x="252979" y="168141"/>
                    <a:pt x="254852" y="166306"/>
                    <a:pt x="256575" y="164340"/>
                  </a:cubicBezTo>
                  <a:cubicBezTo>
                    <a:pt x="258298" y="162411"/>
                    <a:pt x="259852" y="160407"/>
                    <a:pt x="261313" y="158385"/>
                  </a:cubicBezTo>
                  <a:cubicBezTo>
                    <a:pt x="262062" y="157355"/>
                    <a:pt x="262755" y="156325"/>
                    <a:pt x="263447" y="155295"/>
                  </a:cubicBezTo>
                  <a:lnTo>
                    <a:pt x="264477" y="153759"/>
                  </a:lnTo>
                  <a:lnTo>
                    <a:pt x="265470" y="152186"/>
                  </a:lnTo>
                  <a:cubicBezTo>
                    <a:pt x="268110" y="147991"/>
                    <a:pt x="270507" y="143647"/>
                    <a:pt x="272642" y="139171"/>
                  </a:cubicBezTo>
                  <a:cubicBezTo>
                    <a:pt x="274777" y="134714"/>
                    <a:pt x="276650" y="130126"/>
                    <a:pt x="278279" y="125444"/>
                  </a:cubicBezTo>
                  <a:lnTo>
                    <a:pt x="278597" y="124564"/>
                  </a:lnTo>
                  <a:lnTo>
                    <a:pt x="278878" y="123684"/>
                  </a:lnTo>
                  <a:lnTo>
                    <a:pt x="279459" y="121924"/>
                  </a:lnTo>
                  <a:cubicBezTo>
                    <a:pt x="279833" y="120744"/>
                    <a:pt x="280170" y="119546"/>
                    <a:pt x="280526" y="118366"/>
                  </a:cubicBezTo>
                  <a:cubicBezTo>
                    <a:pt x="280863" y="117167"/>
                    <a:pt x="281200" y="115988"/>
                    <a:pt x="281500" y="114789"/>
                  </a:cubicBezTo>
                  <a:lnTo>
                    <a:pt x="281949" y="112991"/>
                  </a:lnTo>
                  <a:lnTo>
                    <a:pt x="282174" y="112074"/>
                  </a:lnTo>
                  <a:lnTo>
                    <a:pt x="282380" y="111175"/>
                  </a:lnTo>
                  <a:cubicBezTo>
                    <a:pt x="284590" y="101493"/>
                    <a:pt x="285713" y="91606"/>
                    <a:pt x="285732" y="81680"/>
                  </a:cubicBezTo>
                  <a:cubicBezTo>
                    <a:pt x="285751" y="76699"/>
                    <a:pt x="285470" y="71737"/>
                    <a:pt x="284927" y="66793"/>
                  </a:cubicBezTo>
                  <a:cubicBezTo>
                    <a:pt x="284777" y="65557"/>
                    <a:pt x="284627" y="64321"/>
                    <a:pt x="284459" y="63085"/>
                  </a:cubicBezTo>
                  <a:lnTo>
                    <a:pt x="284178" y="61250"/>
                  </a:lnTo>
                  <a:lnTo>
                    <a:pt x="284028" y="60313"/>
                  </a:lnTo>
                  <a:lnTo>
                    <a:pt x="283878" y="59396"/>
                  </a:lnTo>
                  <a:cubicBezTo>
                    <a:pt x="283447" y="56961"/>
                    <a:pt x="282961" y="54489"/>
                    <a:pt x="282361" y="52036"/>
                  </a:cubicBezTo>
                  <a:cubicBezTo>
                    <a:pt x="281762" y="49583"/>
                    <a:pt x="281088" y="47149"/>
                    <a:pt x="280264" y="44714"/>
                  </a:cubicBezTo>
                  <a:cubicBezTo>
                    <a:pt x="279421" y="42261"/>
                    <a:pt x="278447" y="39864"/>
                    <a:pt x="277343" y="37523"/>
                  </a:cubicBezTo>
                  <a:cubicBezTo>
                    <a:pt x="276200" y="35126"/>
                    <a:pt x="274889" y="32823"/>
                    <a:pt x="273410" y="30632"/>
                  </a:cubicBezTo>
                  <a:cubicBezTo>
                    <a:pt x="271912" y="28403"/>
                    <a:pt x="270189" y="26325"/>
                    <a:pt x="268298" y="24414"/>
                  </a:cubicBezTo>
                  <a:cubicBezTo>
                    <a:pt x="266425" y="22504"/>
                    <a:pt x="264384" y="20763"/>
                    <a:pt x="262193" y="19208"/>
                  </a:cubicBezTo>
                  <a:cubicBezTo>
                    <a:pt x="260058" y="17673"/>
                    <a:pt x="257792" y="16306"/>
                    <a:pt x="255451" y="15107"/>
                  </a:cubicBezTo>
                  <a:cubicBezTo>
                    <a:pt x="253166" y="13909"/>
                    <a:pt x="250788" y="12841"/>
                    <a:pt x="248372" y="11905"/>
                  </a:cubicBezTo>
                  <a:lnTo>
                    <a:pt x="247492" y="11549"/>
                  </a:lnTo>
                  <a:lnTo>
                    <a:pt x="246575" y="11231"/>
                  </a:lnTo>
                  <a:cubicBezTo>
                    <a:pt x="245975" y="11006"/>
                    <a:pt x="245376" y="10782"/>
                    <a:pt x="244777" y="10576"/>
                  </a:cubicBezTo>
                  <a:lnTo>
                    <a:pt x="243328" y="10112"/>
                  </a:lnTo>
                  <a:lnTo>
                    <a:pt x="243328" y="10112"/>
                  </a:lnTo>
                  <a:cubicBezTo>
                    <a:pt x="245728" y="10892"/>
                    <a:pt x="248098" y="11770"/>
                    <a:pt x="250414" y="12748"/>
                  </a:cubicBezTo>
                  <a:cubicBezTo>
                    <a:pt x="253504" y="14059"/>
                    <a:pt x="256481" y="15594"/>
                    <a:pt x="259328" y="17355"/>
                  </a:cubicBezTo>
                  <a:cubicBezTo>
                    <a:pt x="262230" y="19152"/>
                    <a:pt x="264946" y="21250"/>
                    <a:pt x="267399" y="23628"/>
                  </a:cubicBezTo>
                  <a:cubicBezTo>
                    <a:pt x="268017" y="24208"/>
                    <a:pt x="268597" y="24845"/>
                    <a:pt x="269196" y="25463"/>
                  </a:cubicBezTo>
                  <a:cubicBezTo>
                    <a:pt x="269515" y="25763"/>
                    <a:pt x="269777" y="26119"/>
                    <a:pt x="270058" y="26437"/>
                  </a:cubicBezTo>
                  <a:lnTo>
                    <a:pt x="270901" y="27411"/>
                  </a:lnTo>
                  <a:lnTo>
                    <a:pt x="271687" y="28422"/>
                  </a:lnTo>
                  <a:cubicBezTo>
                    <a:pt x="271949" y="28778"/>
                    <a:pt x="272230" y="29096"/>
                    <a:pt x="272474" y="29452"/>
                  </a:cubicBezTo>
                  <a:lnTo>
                    <a:pt x="273204" y="30501"/>
                  </a:lnTo>
                  <a:lnTo>
                    <a:pt x="273560" y="31025"/>
                  </a:lnTo>
                  <a:lnTo>
                    <a:pt x="273916" y="31549"/>
                  </a:lnTo>
                  <a:cubicBezTo>
                    <a:pt x="275713" y="34377"/>
                    <a:pt x="277268" y="37355"/>
                    <a:pt x="278541" y="40444"/>
                  </a:cubicBezTo>
                  <a:cubicBezTo>
                    <a:pt x="279777" y="43478"/>
                    <a:pt x="280826" y="46568"/>
                    <a:pt x="281650" y="49714"/>
                  </a:cubicBezTo>
                  <a:cubicBezTo>
                    <a:pt x="282474" y="52823"/>
                    <a:pt x="283148" y="55950"/>
                    <a:pt x="283672" y="59059"/>
                  </a:cubicBezTo>
                  <a:lnTo>
                    <a:pt x="283878" y="60238"/>
                  </a:lnTo>
                  <a:lnTo>
                    <a:pt x="284065" y="61400"/>
                  </a:lnTo>
                  <a:cubicBezTo>
                    <a:pt x="284178" y="62186"/>
                    <a:pt x="284309" y="62973"/>
                    <a:pt x="284403" y="63740"/>
                  </a:cubicBezTo>
                  <a:cubicBezTo>
                    <a:pt x="284609" y="65313"/>
                    <a:pt x="284815" y="66886"/>
                    <a:pt x="284946" y="68459"/>
                  </a:cubicBezTo>
                  <a:cubicBezTo>
                    <a:pt x="287361" y="93553"/>
                    <a:pt x="282642" y="118834"/>
                    <a:pt x="271294" y="141343"/>
                  </a:cubicBezTo>
                  <a:lnTo>
                    <a:pt x="270770" y="142392"/>
                  </a:lnTo>
                  <a:lnTo>
                    <a:pt x="270226" y="143422"/>
                  </a:lnTo>
                  <a:cubicBezTo>
                    <a:pt x="269852" y="144115"/>
                    <a:pt x="269496" y="144808"/>
                    <a:pt x="269103" y="145501"/>
                  </a:cubicBezTo>
                  <a:cubicBezTo>
                    <a:pt x="268335" y="146849"/>
                    <a:pt x="267567" y="148197"/>
                    <a:pt x="266762" y="149546"/>
                  </a:cubicBezTo>
                  <a:cubicBezTo>
                    <a:pt x="265975" y="150894"/>
                    <a:pt x="265133" y="152205"/>
                    <a:pt x="264290" y="153534"/>
                  </a:cubicBezTo>
                  <a:cubicBezTo>
                    <a:pt x="263859" y="154190"/>
                    <a:pt x="263429" y="154827"/>
                    <a:pt x="262979" y="155482"/>
                  </a:cubicBezTo>
                  <a:lnTo>
                    <a:pt x="262324" y="156456"/>
                  </a:lnTo>
                  <a:lnTo>
                    <a:pt x="261650" y="157430"/>
                  </a:lnTo>
                  <a:cubicBezTo>
                    <a:pt x="259814" y="160051"/>
                    <a:pt x="257811" y="162561"/>
                    <a:pt x="255676" y="164920"/>
                  </a:cubicBezTo>
                  <a:cubicBezTo>
                    <a:pt x="254552" y="166119"/>
                    <a:pt x="253410" y="167298"/>
                    <a:pt x="252174" y="168403"/>
                  </a:cubicBezTo>
                  <a:cubicBezTo>
                    <a:pt x="251575" y="168984"/>
                    <a:pt x="250919" y="169508"/>
                    <a:pt x="250264" y="170051"/>
                  </a:cubicBezTo>
                  <a:cubicBezTo>
                    <a:pt x="249945" y="170313"/>
                    <a:pt x="249608" y="170576"/>
                    <a:pt x="249271" y="170819"/>
                  </a:cubicBezTo>
                  <a:cubicBezTo>
                    <a:pt x="248934" y="171081"/>
                    <a:pt x="248616" y="171343"/>
                    <a:pt x="248260" y="171587"/>
                  </a:cubicBezTo>
                  <a:lnTo>
                    <a:pt x="247211" y="172298"/>
                  </a:lnTo>
                  <a:cubicBezTo>
                    <a:pt x="246856" y="172542"/>
                    <a:pt x="246481" y="172767"/>
                    <a:pt x="246125" y="172991"/>
                  </a:cubicBezTo>
                  <a:cubicBezTo>
                    <a:pt x="245395" y="173459"/>
                    <a:pt x="244627" y="173853"/>
                    <a:pt x="243878" y="174265"/>
                  </a:cubicBezTo>
                  <a:cubicBezTo>
                    <a:pt x="242324" y="175070"/>
                    <a:pt x="240713" y="175744"/>
                    <a:pt x="239065" y="176287"/>
                  </a:cubicBezTo>
                  <a:cubicBezTo>
                    <a:pt x="237436" y="176830"/>
                    <a:pt x="235751" y="177242"/>
                    <a:pt x="234065" y="177542"/>
                  </a:cubicBezTo>
                  <a:lnTo>
                    <a:pt x="232811" y="177729"/>
                  </a:lnTo>
                  <a:cubicBezTo>
                    <a:pt x="232605" y="177767"/>
                    <a:pt x="232380" y="177804"/>
                    <a:pt x="232174" y="177823"/>
                  </a:cubicBezTo>
                  <a:lnTo>
                    <a:pt x="231556" y="177898"/>
                  </a:lnTo>
                  <a:lnTo>
                    <a:pt x="230320" y="178029"/>
                  </a:lnTo>
                  <a:lnTo>
                    <a:pt x="229084" y="178104"/>
                  </a:lnTo>
                  <a:cubicBezTo>
                    <a:pt x="227445" y="178216"/>
                    <a:pt x="225835" y="178258"/>
                    <a:pt x="224248" y="178258"/>
                  </a:cubicBezTo>
                  <a:cubicBezTo>
                    <a:pt x="222661" y="178258"/>
                    <a:pt x="221097" y="178216"/>
                    <a:pt x="219552" y="178160"/>
                  </a:cubicBezTo>
                  <a:cubicBezTo>
                    <a:pt x="216680" y="178055"/>
                    <a:pt x="213890" y="177933"/>
                    <a:pt x="211167" y="177933"/>
                  </a:cubicBezTo>
                  <a:cubicBezTo>
                    <a:pt x="210978" y="177933"/>
                    <a:pt x="210789" y="177934"/>
                    <a:pt x="210601" y="177935"/>
                  </a:cubicBezTo>
                  <a:cubicBezTo>
                    <a:pt x="204852" y="177973"/>
                    <a:pt x="199065" y="178759"/>
                    <a:pt x="193260" y="179958"/>
                  </a:cubicBezTo>
                  <a:cubicBezTo>
                    <a:pt x="187473" y="181175"/>
                    <a:pt x="181687" y="182823"/>
                    <a:pt x="175863" y="184621"/>
                  </a:cubicBezTo>
                  <a:cubicBezTo>
                    <a:pt x="170039" y="186400"/>
                    <a:pt x="164159" y="188347"/>
                    <a:pt x="158147" y="190145"/>
                  </a:cubicBezTo>
                  <a:cubicBezTo>
                    <a:pt x="156631" y="190594"/>
                    <a:pt x="155132" y="191044"/>
                    <a:pt x="153597" y="191456"/>
                  </a:cubicBezTo>
                  <a:cubicBezTo>
                    <a:pt x="152061" y="191868"/>
                    <a:pt x="150526" y="192280"/>
                    <a:pt x="148990" y="192673"/>
                  </a:cubicBezTo>
                  <a:lnTo>
                    <a:pt x="146649" y="193235"/>
                  </a:lnTo>
                  <a:cubicBezTo>
                    <a:pt x="145863" y="193422"/>
                    <a:pt x="145095" y="193628"/>
                    <a:pt x="144308" y="193778"/>
                  </a:cubicBezTo>
                  <a:cubicBezTo>
                    <a:pt x="142735" y="194096"/>
                    <a:pt x="141144" y="194433"/>
                    <a:pt x="139571" y="194733"/>
                  </a:cubicBezTo>
                  <a:cubicBezTo>
                    <a:pt x="140001" y="194602"/>
                    <a:pt x="140413" y="194433"/>
                    <a:pt x="140825" y="194265"/>
                  </a:cubicBezTo>
                  <a:cubicBezTo>
                    <a:pt x="140881" y="194223"/>
                    <a:pt x="140864" y="194202"/>
                    <a:pt x="140725" y="194202"/>
                  </a:cubicBezTo>
                  <a:cubicBezTo>
                    <a:pt x="140679" y="194202"/>
                    <a:pt x="140619" y="194204"/>
                    <a:pt x="140544" y="194209"/>
                  </a:cubicBezTo>
                  <a:cubicBezTo>
                    <a:pt x="140395" y="194227"/>
                    <a:pt x="140170" y="194246"/>
                    <a:pt x="139889" y="194283"/>
                  </a:cubicBezTo>
                  <a:lnTo>
                    <a:pt x="138765" y="194433"/>
                  </a:lnTo>
                  <a:cubicBezTo>
                    <a:pt x="141986" y="193815"/>
                    <a:pt x="145170" y="193122"/>
                    <a:pt x="148297" y="192317"/>
                  </a:cubicBezTo>
                  <a:cubicBezTo>
                    <a:pt x="149084" y="192130"/>
                    <a:pt x="149870" y="191924"/>
                    <a:pt x="150638" y="191699"/>
                  </a:cubicBezTo>
                  <a:lnTo>
                    <a:pt x="152979" y="191063"/>
                  </a:lnTo>
                  <a:cubicBezTo>
                    <a:pt x="154533" y="190632"/>
                    <a:pt x="156069" y="190164"/>
                    <a:pt x="157586" y="189714"/>
                  </a:cubicBezTo>
                  <a:cubicBezTo>
                    <a:pt x="163691" y="187879"/>
                    <a:pt x="169664" y="185875"/>
                    <a:pt x="175582" y="184021"/>
                  </a:cubicBezTo>
                  <a:cubicBezTo>
                    <a:pt x="181500" y="182186"/>
                    <a:pt x="187398" y="180482"/>
                    <a:pt x="193316" y="179246"/>
                  </a:cubicBezTo>
                  <a:cubicBezTo>
                    <a:pt x="194046" y="179077"/>
                    <a:pt x="194795" y="178946"/>
                    <a:pt x="195526" y="178815"/>
                  </a:cubicBezTo>
                  <a:lnTo>
                    <a:pt x="197754" y="178403"/>
                  </a:lnTo>
                  <a:cubicBezTo>
                    <a:pt x="198129" y="178328"/>
                    <a:pt x="198485" y="178291"/>
                    <a:pt x="198859" y="178235"/>
                  </a:cubicBezTo>
                  <a:lnTo>
                    <a:pt x="199964" y="178085"/>
                  </a:lnTo>
                  <a:lnTo>
                    <a:pt x="202193" y="177767"/>
                  </a:lnTo>
                  <a:lnTo>
                    <a:pt x="204421" y="177561"/>
                  </a:lnTo>
                  <a:lnTo>
                    <a:pt x="205526" y="177467"/>
                  </a:lnTo>
                  <a:cubicBezTo>
                    <a:pt x="205900" y="177430"/>
                    <a:pt x="206256" y="177373"/>
                    <a:pt x="206631" y="177373"/>
                  </a:cubicBezTo>
                  <a:lnTo>
                    <a:pt x="208840" y="177298"/>
                  </a:lnTo>
                  <a:cubicBezTo>
                    <a:pt x="209590" y="177261"/>
                    <a:pt x="210320" y="177242"/>
                    <a:pt x="211069" y="177242"/>
                  </a:cubicBezTo>
                  <a:cubicBezTo>
                    <a:pt x="211240" y="177241"/>
                    <a:pt x="211411" y="177241"/>
                    <a:pt x="211583" y="177241"/>
                  </a:cubicBezTo>
                  <a:cubicBezTo>
                    <a:pt x="214381" y="177241"/>
                    <a:pt x="217262" y="177379"/>
                    <a:pt x="220226" y="177467"/>
                  </a:cubicBezTo>
                  <a:cubicBezTo>
                    <a:pt x="221507" y="177527"/>
                    <a:pt x="222794" y="177557"/>
                    <a:pt x="224082" y="177557"/>
                  </a:cubicBezTo>
                  <a:cubicBezTo>
                    <a:pt x="226014" y="177557"/>
                    <a:pt x="227949" y="177489"/>
                    <a:pt x="229870" y="177355"/>
                  </a:cubicBezTo>
                  <a:cubicBezTo>
                    <a:pt x="233279" y="177111"/>
                    <a:pt x="236612" y="176418"/>
                    <a:pt x="239833" y="175313"/>
                  </a:cubicBezTo>
                  <a:cubicBezTo>
                    <a:pt x="243054" y="174115"/>
                    <a:pt x="246088" y="172430"/>
                    <a:pt x="248822" y="170351"/>
                  </a:cubicBezTo>
                  <a:cubicBezTo>
                    <a:pt x="250151" y="169340"/>
                    <a:pt x="251444" y="168254"/>
                    <a:pt x="252661" y="167092"/>
                  </a:cubicBezTo>
                  <a:cubicBezTo>
                    <a:pt x="253241" y="166512"/>
                    <a:pt x="253841" y="165950"/>
                    <a:pt x="254402" y="165351"/>
                  </a:cubicBezTo>
                  <a:cubicBezTo>
                    <a:pt x="254683" y="165051"/>
                    <a:pt x="254964" y="164752"/>
                    <a:pt x="255245" y="164452"/>
                  </a:cubicBezTo>
                  <a:lnTo>
                    <a:pt x="256069" y="163553"/>
                  </a:lnTo>
                  <a:cubicBezTo>
                    <a:pt x="256350" y="163235"/>
                    <a:pt x="256612" y="162935"/>
                    <a:pt x="256874" y="162617"/>
                  </a:cubicBezTo>
                  <a:cubicBezTo>
                    <a:pt x="257118" y="162298"/>
                    <a:pt x="257399" y="161999"/>
                    <a:pt x="257642" y="161680"/>
                  </a:cubicBezTo>
                  <a:cubicBezTo>
                    <a:pt x="258148" y="161062"/>
                    <a:pt x="258672" y="160426"/>
                    <a:pt x="259140" y="159789"/>
                  </a:cubicBezTo>
                  <a:cubicBezTo>
                    <a:pt x="260133" y="158516"/>
                    <a:pt x="261050" y="157224"/>
                    <a:pt x="261968" y="155913"/>
                  </a:cubicBezTo>
                  <a:cubicBezTo>
                    <a:pt x="263766" y="153310"/>
                    <a:pt x="265489" y="150651"/>
                    <a:pt x="267062" y="147916"/>
                  </a:cubicBezTo>
                  <a:cubicBezTo>
                    <a:pt x="268653" y="145201"/>
                    <a:pt x="270152" y="142411"/>
                    <a:pt x="271556" y="139583"/>
                  </a:cubicBezTo>
                  <a:cubicBezTo>
                    <a:pt x="277137" y="128197"/>
                    <a:pt x="281069" y="116100"/>
                    <a:pt x="283223" y="103609"/>
                  </a:cubicBezTo>
                  <a:cubicBezTo>
                    <a:pt x="285395" y="91062"/>
                    <a:pt x="285732" y="78253"/>
                    <a:pt x="284197" y="65594"/>
                  </a:cubicBezTo>
                  <a:cubicBezTo>
                    <a:pt x="283841" y="62429"/>
                    <a:pt x="283298" y="59265"/>
                    <a:pt x="282680" y="56119"/>
                  </a:cubicBezTo>
                  <a:cubicBezTo>
                    <a:pt x="282043" y="52935"/>
                    <a:pt x="281256" y="49789"/>
                    <a:pt x="280283" y="46680"/>
                  </a:cubicBezTo>
                  <a:cubicBezTo>
                    <a:pt x="279309" y="43516"/>
                    <a:pt x="278092" y="40426"/>
                    <a:pt x="276631" y="37429"/>
                  </a:cubicBezTo>
                  <a:cubicBezTo>
                    <a:pt x="275170" y="34377"/>
                    <a:pt x="273373" y="31474"/>
                    <a:pt x="271294" y="28778"/>
                  </a:cubicBezTo>
                  <a:cubicBezTo>
                    <a:pt x="269159" y="26062"/>
                    <a:pt x="266725" y="23591"/>
                    <a:pt x="264028" y="21437"/>
                  </a:cubicBezTo>
                  <a:cubicBezTo>
                    <a:pt x="261369" y="19321"/>
                    <a:pt x="258504" y="17467"/>
                    <a:pt x="255489" y="15894"/>
                  </a:cubicBezTo>
                  <a:cubicBezTo>
                    <a:pt x="249515" y="12767"/>
                    <a:pt x="243166" y="10688"/>
                    <a:pt x="236856" y="9077"/>
                  </a:cubicBezTo>
                  <a:lnTo>
                    <a:pt x="237062" y="8253"/>
                  </a:lnTo>
                  <a:cubicBezTo>
                    <a:pt x="234833" y="7673"/>
                    <a:pt x="232586" y="7149"/>
                    <a:pt x="230357" y="6662"/>
                  </a:cubicBezTo>
                  <a:lnTo>
                    <a:pt x="228672" y="6287"/>
                  </a:lnTo>
                  <a:lnTo>
                    <a:pt x="226987" y="5950"/>
                  </a:lnTo>
                  <a:cubicBezTo>
                    <a:pt x="225863" y="5744"/>
                    <a:pt x="224739" y="5501"/>
                    <a:pt x="223616" y="5295"/>
                  </a:cubicBezTo>
                  <a:cubicBezTo>
                    <a:pt x="219121" y="4452"/>
                    <a:pt x="214608" y="3778"/>
                    <a:pt x="210076" y="3179"/>
                  </a:cubicBezTo>
                  <a:cubicBezTo>
                    <a:pt x="208934" y="3047"/>
                    <a:pt x="207810" y="2879"/>
                    <a:pt x="206668" y="2748"/>
                  </a:cubicBezTo>
                  <a:lnTo>
                    <a:pt x="203260" y="2373"/>
                  </a:lnTo>
                  <a:cubicBezTo>
                    <a:pt x="200994" y="2149"/>
                    <a:pt x="198728" y="1924"/>
                    <a:pt x="196443" y="1737"/>
                  </a:cubicBezTo>
                  <a:cubicBezTo>
                    <a:pt x="191893" y="1343"/>
                    <a:pt x="187342" y="1044"/>
                    <a:pt x="182792" y="819"/>
                  </a:cubicBezTo>
                  <a:cubicBezTo>
                    <a:pt x="178222" y="613"/>
                    <a:pt x="173672" y="426"/>
                    <a:pt x="169121" y="313"/>
                  </a:cubicBezTo>
                  <a:cubicBezTo>
                    <a:pt x="166855" y="257"/>
                    <a:pt x="164571" y="201"/>
                    <a:pt x="162286" y="164"/>
                  </a:cubicBezTo>
                  <a:lnTo>
                    <a:pt x="158878" y="107"/>
                  </a:lnTo>
                  <a:lnTo>
                    <a:pt x="155451" y="70"/>
                  </a:lnTo>
                  <a:cubicBezTo>
                    <a:pt x="151756" y="24"/>
                    <a:pt x="148055" y="0"/>
                    <a:pt x="144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0"/>
          <p:cNvGrpSpPr/>
          <p:nvPr/>
        </p:nvGrpSpPr>
        <p:grpSpPr>
          <a:xfrm rot="6772370">
            <a:off x="401882" y="-1535481"/>
            <a:ext cx="2613311" cy="5224821"/>
            <a:chOff x="2499325" y="238125"/>
            <a:chExt cx="2613225" cy="5224650"/>
          </a:xfrm>
        </p:grpSpPr>
        <p:sp>
          <p:nvSpPr>
            <p:cNvPr id="179" name="Google Shape;179;p30"/>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30"/>
          <p:cNvSpPr txBox="1">
            <a:spLocks noGrp="1"/>
          </p:cNvSpPr>
          <p:nvPr>
            <p:ph type="ctrTitle"/>
          </p:nvPr>
        </p:nvSpPr>
        <p:spPr>
          <a:xfrm>
            <a:off x="81367" y="2352631"/>
            <a:ext cx="8995913" cy="7955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500">
                <a:solidFill>
                  <a:schemeClr val="accent2"/>
                </a:solidFill>
              </a:rPr>
              <a:t>WEBSITE BÁN HÀNG ONLINE</a:t>
            </a:r>
            <a:endParaRPr sz="4500">
              <a:solidFill>
                <a:schemeClr val="accent2"/>
              </a:solidFill>
            </a:endParaRPr>
          </a:p>
        </p:txBody>
      </p:sp>
      <p:sp>
        <p:nvSpPr>
          <p:cNvPr id="182" name="Google Shape;182;p30"/>
          <p:cNvSpPr txBox="1">
            <a:spLocks noGrp="1"/>
          </p:cNvSpPr>
          <p:nvPr>
            <p:ph type="subTitle" idx="1"/>
          </p:nvPr>
        </p:nvSpPr>
        <p:spPr>
          <a:xfrm>
            <a:off x="1491837" y="3253468"/>
            <a:ext cx="5024242" cy="8872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000" b="1">
                <a:solidFill>
                  <a:schemeClr val="accent2"/>
                </a:solidFill>
              </a:rPr>
              <a:t>Sinh viên thực hiện :</a:t>
            </a:r>
          </a:p>
          <a:p>
            <a:pPr marL="0" lvl="0" indent="0" algn="ctr" rtl="0">
              <a:spcBef>
                <a:spcPts val="0"/>
              </a:spcBef>
              <a:spcAft>
                <a:spcPts val="0"/>
              </a:spcAft>
              <a:buClr>
                <a:schemeClr val="dk1"/>
              </a:buClr>
              <a:buSzPts val="1100"/>
              <a:buFont typeface="Arial"/>
              <a:buNone/>
            </a:pPr>
            <a:r>
              <a:rPr lang="en-US" sz="2000" b="1">
                <a:solidFill>
                  <a:schemeClr val="accent2"/>
                </a:solidFill>
              </a:rPr>
              <a:t>Nguyễn Huy Cường		17110107</a:t>
            </a:r>
          </a:p>
          <a:p>
            <a:pPr marL="0" lvl="0" indent="0" algn="ctr" rtl="0">
              <a:spcBef>
                <a:spcPts val="0"/>
              </a:spcBef>
              <a:spcAft>
                <a:spcPts val="0"/>
              </a:spcAft>
              <a:buClr>
                <a:schemeClr val="dk1"/>
              </a:buClr>
              <a:buSzPts val="1100"/>
              <a:buFont typeface="Arial"/>
              <a:buNone/>
            </a:pPr>
            <a:r>
              <a:rPr lang="en-US" sz="2000" b="1">
                <a:solidFill>
                  <a:schemeClr val="accent2"/>
                </a:solidFill>
              </a:rPr>
              <a:t>Bùi Văn Hà			17110129</a:t>
            </a:r>
            <a:endParaRPr sz="2000" b="1">
              <a:solidFill>
                <a:schemeClr val="accent2"/>
              </a:solidFill>
            </a:endParaRPr>
          </a:p>
          <a:p>
            <a:pPr marL="0" lvl="0" indent="0" algn="ctr" rtl="0">
              <a:spcBef>
                <a:spcPts val="0"/>
              </a:spcBef>
              <a:spcAft>
                <a:spcPts val="0"/>
              </a:spcAft>
              <a:buNone/>
            </a:pPr>
            <a:endParaRPr>
              <a:solidFill>
                <a:schemeClr val="accent2"/>
              </a:solidFill>
            </a:endParaRPr>
          </a:p>
        </p:txBody>
      </p:sp>
      <p:sp>
        <p:nvSpPr>
          <p:cNvPr id="183" name="Google Shape;183;p30"/>
          <p:cNvSpPr/>
          <p:nvPr/>
        </p:nvSpPr>
        <p:spPr>
          <a:xfrm>
            <a:off x="4243350" y="3077613"/>
            <a:ext cx="657300" cy="7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30"/>
          <p:cNvGrpSpPr/>
          <p:nvPr/>
        </p:nvGrpSpPr>
        <p:grpSpPr>
          <a:xfrm flipH="1">
            <a:off x="7439772" y="-240031"/>
            <a:ext cx="2554808" cy="3477212"/>
            <a:chOff x="1882000" y="238175"/>
            <a:chExt cx="3843550" cy="5231250"/>
          </a:xfrm>
        </p:grpSpPr>
        <p:sp>
          <p:nvSpPr>
            <p:cNvPr id="185" name="Google Shape;185;p30"/>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30"/>
          <p:cNvGrpSpPr/>
          <p:nvPr/>
        </p:nvGrpSpPr>
        <p:grpSpPr>
          <a:xfrm rot="1384210">
            <a:off x="3429995" y="3154810"/>
            <a:ext cx="5686527" cy="3437375"/>
            <a:chOff x="238125" y="693075"/>
            <a:chExt cx="7137450" cy="4314425"/>
          </a:xfrm>
        </p:grpSpPr>
        <p:sp>
          <p:nvSpPr>
            <p:cNvPr id="209" name="Google Shape;209;p30"/>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30"/>
          <p:cNvGrpSpPr/>
          <p:nvPr/>
        </p:nvGrpSpPr>
        <p:grpSpPr>
          <a:xfrm rot="6928276">
            <a:off x="574133" y="372795"/>
            <a:ext cx="1413243" cy="2722588"/>
            <a:chOff x="2453450" y="238025"/>
            <a:chExt cx="2711225" cy="5224875"/>
          </a:xfrm>
        </p:grpSpPr>
        <p:sp>
          <p:nvSpPr>
            <p:cNvPr id="212" name="Google Shape;212;p30"/>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0"/>
          <p:cNvGrpSpPr/>
          <p:nvPr/>
        </p:nvGrpSpPr>
        <p:grpSpPr>
          <a:xfrm rot="-1580682" flipH="1">
            <a:off x="-893836" y="1886634"/>
            <a:ext cx="2033380" cy="4356877"/>
            <a:chOff x="2650500" y="238500"/>
            <a:chExt cx="2300750" cy="5232700"/>
          </a:xfrm>
        </p:grpSpPr>
        <p:sp>
          <p:nvSpPr>
            <p:cNvPr id="265" name="Google Shape;265;p30"/>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0"/>
          <p:cNvGrpSpPr/>
          <p:nvPr/>
        </p:nvGrpSpPr>
        <p:grpSpPr>
          <a:xfrm rot="5400000">
            <a:off x="8158010" y="3740199"/>
            <a:ext cx="1254993" cy="1726601"/>
            <a:chOff x="1913725" y="238075"/>
            <a:chExt cx="3807625" cy="5238475"/>
          </a:xfrm>
        </p:grpSpPr>
        <p:sp>
          <p:nvSpPr>
            <p:cNvPr id="269" name="Google Shape;269;p30"/>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 name="Picture 118">
            <a:extLst>
              <a:ext uri="{FF2B5EF4-FFF2-40B4-BE49-F238E27FC236}">
                <a16:creationId xmlns:a16="http://schemas.microsoft.com/office/drawing/2014/main" id="{C97F73C0-DCEF-4E5D-A0F1-6CBBA9401635}"/>
              </a:ext>
            </a:extLst>
          </p:cNvPr>
          <p:cNvPicPr>
            <a:picLocks noChangeAspect="1"/>
          </p:cNvPicPr>
          <p:nvPr/>
        </p:nvPicPr>
        <p:blipFill>
          <a:blip r:embed="rId3"/>
          <a:stretch>
            <a:fillRect/>
          </a:stretch>
        </p:blipFill>
        <p:spPr>
          <a:xfrm>
            <a:off x="295092" y="94544"/>
            <a:ext cx="950606" cy="1218360"/>
          </a:xfrm>
          <a:prstGeom prst="rect">
            <a:avLst/>
          </a:prstGeom>
        </p:spPr>
      </p:pic>
      <p:pic>
        <p:nvPicPr>
          <p:cNvPr id="120" name="Picture 119">
            <a:extLst>
              <a:ext uri="{FF2B5EF4-FFF2-40B4-BE49-F238E27FC236}">
                <a16:creationId xmlns:a16="http://schemas.microsoft.com/office/drawing/2014/main" id="{FE32F27F-E144-4077-8B1A-1E4DDAA5297D}"/>
              </a:ext>
            </a:extLst>
          </p:cNvPr>
          <p:cNvPicPr>
            <a:picLocks noChangeAspect="1"/>
          </p:cNvPicPr>
          <p:nvPr/>
        </p:nvPicPr>
        <p:blipFill>
          <a:blip r:embed="rId4"/>
          <a:stretch>
            <a:fillRect/>
          </a:stretch>
        </p:blipFill>
        <p:spPr>
          <a:xfrm>
            <a:off x="7727175" y="188259"/>
            <a:ext cx="1147935" cy="1147935"/>
          </a:xfrm>
          <a:prstGeom prst="rect">
            <a:avLst/>
          </a:prstGeom>
        </p:spPr>
      </p:pic>
      <p:sp>
        <p:nvSpPr>
          <p:cNvPr id="121" name="TextBox 1">
            <a:extLst>
              <a:ext uri="{FF2B5EF4-FFF2-40B4-BE49-F238E27FC236}">
                <a16:creationId xmlns:a16="http://schemas.microsoft.com/office/drawing/2014/main" id="{6D4DC680-C185-4705-983A-24E392090E70}"/>
              </a:ext>
            </a:extLst>
          </p:cNvPr>
          <p:cNvSpPr txBox="1"/>
          <p:nvPr/>
        </p:nvSpPr>
        <p:spPr>
          <a:xfrm>
            <a:off x="1254832" y="0"/>
            <a:ext cx="6742539"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TRƯỜNG ĐẠI HỌC SƯ PHẠM KỸ THUẬT TP.HỒ CHÍ MINH</a:t>
            </a:r>
          </a:p>
          <a:p>
            <a:pPr algn="ctr"/>
            <a:r>
              <a:rPr lang="en-US" sz="1800" b="1" dirty="0">
                <a:latin typeface="Tahoma" panose="020B0604030504040204" pitchFamily="34" charset="0"/>
                <a:ea typeface="Tahoma" panose="020B0604030504040204" pitchFamily="34" charset="0"/>
                <a:cs typeface="Tahoma" panose="020B0604030504040204" pitchFamily="34" charset="0"/>
              </a:rPr>
              <a:t>KHOA ĐÀO TẠO CHẤT LƯỢNG CAO</a:t>
            </a:r>
          </a:p>
        </p:txBody>
      </p:sp>
      <p:sp>
        <p:nvSpPr>
          <p:cNvPr id="123" name="TextBox 122">
            <a:extLst>
              <a:ext uri="{FF2B5EF4-FFF2-40B4-BE49-F238E27FC236}">
                <a16:creationId xmlns:a16="http://schemas.microsoft.com/office/drawing/2014/main" id="{9BF97962-6611-44FA-93A9-F23B49ADAAC4}"/>
              </a:ext>
            </a:extLst>
          </p:cNvPr>
          <p:cNvSpPr txBox="1"/>
          <p:nvPr/>
        </p:nvSpPr>
        <p:spPr>
          <a:xfrm>
            <a:off x="3209302" y="2012279"/>
            <a:ext cx="5769428" cy="400110"/>
          </a:xfrm>
          <a:prstGeom prst="rect">
            <a:avLst/>
          </a:prstGeom>
          <a:noFill/>
        </p:spPr>
        <p:txBody>
          <a:bodyPr wrap="square">
            <a:spAutoFit/>
          </a:bodyPr>
          <a:lstStyle/>
          <a:p>
            <a:pPr algn="ctr"/>
            <a:r>
              <a:rPr lang="en-US" sz="20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BÁO CÁO TIỂU LUẬN CHUYÊN NGÀNH</a:t>
            </a:r>
            <a:endParaRPr lang="en-US" sz="20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5" name="TextBox 124">
            <a:extLst>
              <a:ext uri="{FF2B5EF4-FFF2-40B4-BE49-F238E27FC236}">
                <a16:creationId xmlns:a16="http://schemas.microsoft.com/office/drawing/2014/main" id="{A3B01AA4-22FD-4387-AB64-A5685A7CC89F}"/>
              </a:ext>
            </a:extLst>
          </p:cNvPr>
          <p:cNvSpPr txBox="1"/>
          <p:nvPr/>
        </p:nvSpPr>
        <p:spPr>
          <a:xfrm>
            <a:off x="2430548" y="4195903"/>
            <a:ext cx="3956761" cy="338554"/>
          </a:xfrm>
          <a:prstGeom prst="rect">
            <a:avLst/>
          </a:prstGeom>
          <a:noFill/>
        </p:spPr>
        <p:txBody>
          <a:bodyPr wrap="square">
            <a:spAutoFit/>
          </a:bodyPr>
          <a:lstStyle/>
          <a:p>
            <a:r>
              <a:rPr lang="en-US" sz="16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GVHD: ThS. Trần Công Tú</a:t>
            </a:r>
            <a:endParaRPr lang="en-GB" sz="16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9EA5D247-331E-4F92-AB49-973650C0AB08}"/>
              </a:ext>
            </a:extLst>
          </p:cNvPr>
          <p:cNvSpPr txBox="1"/>
          <p:nvPr/>
        </p:nvSpPr>
        <p:spPr>
          <a:xfrm>
            <a:off x="5605529" y="4859206"/>
            <a:ext cx="2512077" cy="307777"/>
          </a:xfrm>
          <a:prstGeom prst="rect">
            <a:avLst/>
          </a:prstGeom>
          <a:noFill/>
        </p:spPr>
        <p:txBody>
          <a:bodyPr wrap="square" rtlCol="0">
            <a:spAutoFit/>
          </a:bodyPr>
          <a:lstStyle/>
          <a:p>
            <a:r>
              <a:rPr lang="en-US"/>
              <a:t>TP.HCM, tháng 01 năm 2021</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2" name="Google Shape;772;p33"/>
          <p:cNvGrpSpPr/>
          <p:nvPr/>
        </p:nvGrpSpPr>
        <p:grpSpPr>
          <a:xfrm>
            <a:off x="6515110" y="3283400"/>
            <a:ext cx="4724668" cy="2964026"/>
            <a:chOff x="235075" y="777725"/>
            <a:chExt cx="7186900" cy="4132775"/>
          </a:xfrm>
        </p:grpSpPr>
        <p:sp>
          <p:nvSpPr>
            <p:cNvPr id="773" name="Google Shape;773;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4" name="Google Shape;774;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5" name="Google Shape;775;p33"/>
          <p:cNvGrpSpPr/>
          <p:nvPr/>
        </p:nvGrpSpPr>
        <p:grpSpPr>
          <a:xfrm rot="9888019">
            <a:off x="-868165" y="-1922753"/>
            <a:ext cx="9838050" cy="5657699"/>
            <a:chOff x="235075" y="777725"/>
            <a:chExt cx="7186900" cy="4132775"/>
          </a:xfrm>
        </p:grpSpPr>
        <p:sp>
          <p:nvSpPr>
            <p:cNvPr id="776" name="Google Shape;776;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7" name="Google Shape;777;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8" name="Google Shape;778;p33"/>
          <p:cNvGrpSpPr/>
          <p:nvPr/>
        </p:nvGrpSpPr>
        <p:grpSpPr>
          <a:xfrm>
            <a:off x="6871163" y="4369546"/>
            <a:ext cx="1252756" cy="791730"/>
            <a:chOff x="209625" y="551300"/>
            <a:chExt cx="7170900" cy="4592400"/>
          </a:xfrm>
        </p:grpSpPr>
        <p:sp>
          <p:nvSpPr>
            <p:cNvPr id="779" name="Google Shape;779;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0" name="Google Shape;780;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1" name="Google Shape;781;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2" name="Google Shape;782;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3" name="Google Shape;783;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4" name="Google Shape;784;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5" name="Google Shape;785;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6" name="Google Shape;786;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7" name="Google Shape;787;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8" name="Google Shape;788;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9" name="Google Shape;789;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0" name="Google Shape;790;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1" name="Google Shape;791;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2" name="Google Shape;792;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3" name="Google Shape;793;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4" name="Google Shape;794;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5" name="Google Shape;795;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6" name="Google Shape;796;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7" name="Google Shape;797;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8" name="Google Shape;798;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9" name="Google Shape;799;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0" name="Google Shape;800;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1" name="Google Shape;801;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2" name="Google Shape;802;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3" name="Google Shape;803;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4" name="Google Shape;804;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5" name="Google Shape;805;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6" name="Google Shape;806;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7" name="Google Shape;807;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8" name="Google Shape;808;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9" name="Google Shape;809;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0" name="Google Shape;810;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1" name="Google Shape;811;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2" name="Google Shape;812;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3" name="Google Shape;813;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4" name="Google Shape;814;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5" name="Google Shape;815;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6" name="Google Shape;816;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7" name="Google Shape;817;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8" name="Google Shape;818;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9" name="Google Shape;819;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0" name="Google Shape;820;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1" name="Google Shape;821;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2" name="Google Shape;822;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3" name="Google Shape;823;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4" name="Google Shape;824;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5" name="Google Shape;825;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6" name="Google Shape;826;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7" name="Google Shape;827;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8" name="Google Shape;828;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9" name="Google Shape;829;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0" name="Google Shape;830;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1" name="Google Shape;831;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2" name="Google Shape;832;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3" name="Google Shape;833;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4" name="Google Shape;834;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5" name="Google Shape;835;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6" name="Google Shape;836;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7" name="Google Shape;837;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8" name="Google Shape;838;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9" name="Google Shape;839;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0" name="Google Shape;840;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1" name="Google Shape;841;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2" name="Google Shape;842;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3" name="Google Shape;843;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4" name="Google Shape;844;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5" name="Google Shape;845;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6" name="Google Shape;846;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7" name="Google Shape;847;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8" name="Google Shape;848;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9" name="Google Shape;849;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0" name="Google Shape;850;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1" name="Google Shape;851;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2" name="Google Shape;852;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3" name="Google Shape;853;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4" name="Google Shape;854;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5" name="Google Shape;855;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6" name="Google Shape;856;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7" name="Google Shape;857;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8" name="Google Shape;858;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9" name="Google Shape;859;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0" name="Google Shape;860;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1" name="Google Shape;861;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2" name="Google Shape;862;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3" name="Google Shape;863;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4" name="Google Shape;864;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5" name="Google Shape;865;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6" name="Google Shape;866;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7" name="Google Shape;867;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8" name="Google Shape;868;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9" name="Google Shape;869;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0" name="Google Shape;870;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1" name="Google Shape;871;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2" name="Google Shape;872;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3" name="Google Shape;873;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4" name="Google Shape;874;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875" name="Google Shape;875;p33"/>
          <p:cNvGrpSpPr/>
          <p:nvPr/>
        </p:nvGrpSpPr>
        <p:grpSpPr>
          <a:xfrm>
            <a:off x="95250" y="1571625"/>
            <a:ext cx="2613225" cy="5224650"/>
            <a:chOff x="2499325" y="238125"/>
            <a:chExt cx="2613225" cy="5224650"/>
          </a:xfrm>
        </p:grpSpPr>
        <p:sp>
          <p:nvSpPr>
            <p:cNvPr id="876" name="Google Shape;876;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7" name="Google Shape;877;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881" name="Google Shape;881;p33"/>
          <p:cNvGrpSpPr/>
          <p:nvPr/>
        </p:nvGrpSpPr>
        <p:grpSpPr>
          <a:xfrm>
            <a:off x="7455695" y="-172889"/>
            <a:ext cx="2083741" cy="1263173"/>
            <a:chOff x="5079970" y="902911"/>
            <a:chExt cx="2083741" cy="1263173"/>
          </a:xfrm>
        </p:grpSpPr>
        <p:sp>
          <p:nvSpPr>
            <p:cNvPr id="882" name="Google Shape;882;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3" name="Google Shape;883;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5" name="Google Shape;885;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6" name="Google Shape;886;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7" name="Google Shape;887;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8" name="Google Shape;888;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9" name="Google Shape;889;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0" name="Google Shape;890;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1" name="Google Shape;891;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2" name="Google Shape;892;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3" name="Google Shape;893;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4" name="Google Shape;894;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5" name="Google Shape;895;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6" name="Google Shape;896;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7" name="Google Shape;897;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8" name="Google Shape;898;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9" name="Google Shape;899;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0" name="Google Shape;900;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1" name="Google Shape;901;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2" name="Google Shape;902;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3" name="Google Shape;903;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4" name="Google Shape;904;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5" name="Google Shape;905;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6" name="Google Shape;906;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7" name="Google Shape;907;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8" name="Google Shape;908;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9" name="Google Shape;909;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0" name="Google Shape;910;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1" name="Google Shape;911;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2" name="Google Shape;912;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3" name="Google Shape;913;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4" name="Google Shape;914;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5" name="Google Shape;915;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6" name="Google Shape;916;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7" name="Google Shape;917;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8" name="Google Shape;918;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9" name="Google Shape;919;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0" name="Google Shape;920;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1" name="Google Shape;921;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2" name="Google Shape;922;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3" name="Google Shape;923;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4" name="Google Shape;924;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5" name="Google Shape;925;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6" name="Google Shape;926;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7" name="Google Shape;927;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8" name="Google Shape;928;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9" name="Google Shape;929;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0" name="Google Shape;930;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1" name="Google Shape;931;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2" name="Google Shape;932;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3" name="Google Shape;933;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4" name="Google Shape;934;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5" name="Google Shape;935;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196" name="Google Shape;208;p34">
            <a:extLst>
              <a:ext uri="{FF2B5EF4-FFF2-40B4-BE49-F238E27FC236}">
                <a16:creationId xmlns:a16="http://schemas.microsoft.com/office/drawing/2014/main" id="{B70438E8-E912-4FDB-81E7-07EE8A64CB56}"/>
              </a:ext>
            </a:extLst>
          </p:cNvPr>
          <p:cNvSpPr/>
          <p:nvPr/>
        </p:nvSpPr>
        <p:spPr>
          <a:xfrm>
            <a:off x="1742568" y="922712"/>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rgbClr val="92B8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4343"/>
              </a:solidFill>
              <a:latin typeface="Tahoma" panose="020B0604030504040204" pitchFamily="34" charset="0"/>
              <a:ea typeface="Tahoma" panose="020B0604030504040204" pitchFamily="34" charset="0"/>
              <a:cs typeface="Tahoma" panose="020B0604030504040204" pitchFamily="34" charset="0"/>
            </a:endParaRPr>
          </a:p>
        </p:txBody>
      </p:sp>
      <p:sp>
        <p:nvSpPr>
          <p:cNvPr id="197" name="Google Shape;211;p34">
            <a:extLst>
              <a:ext uri="{FF2B5EF4-FFF2-40B4-BE49-F238E27FC236}">
                <a16:creationId xmlns:a16="http://schemas.microsoft.com/office/drawing/2014/main" id="{FB1A0DEA-5453-4AB1-8869-20A150F52285}"/>
              </a:ext>
            </a:extLst>
          </p:cNvPr>
          <p:cNvSpPr txBox="1"/>
          <p:nvPr/>
        </p:nvSpPr>
        <p:spPr>
          <a:xfrm flipH="1">
            <a:off x="1808130" y="914319"/>
            <a:ext cx="739500" cy="502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4000" b="1" dirty="0">
                <a:solidFill>
                  <a:schemeClr val="tx1"/>
                </a:solidFill>
                <a:latin typeface="Tahoma" panose="020B0604030504040204" pitchFamily="34" charset="0"/>
                <a:ea typeface="Tahoma" panose="020B0604030504040204" pitchFamily="34" charset="0"/>
                <a:cs typeface="Tahoma" panose="020B0604030504040204" pitchFamily="34" charset="0"/>
              </a:rPr>
              <a:t>3</a:t>
            </a:r>
          </a:p>
        </p:txBody>
      </p:sp>
      <p:sp>
        <p:nvSpPr>
          <p:cNvPr id="198" name="TextBox 30">
            <a:extLst>
              <a:ext uri="{FF2B5EF4-FFF2-40B4-BE49-F238E27FC236}">
                <a16:creationId xmlns:a16="http://schemas.microsoft.com/office/drawing/2014/main" id="{3BEEF898-E645-4F69-82C1-0610D2682D0A}"/>
              </a:ext>
            </a:extLst>
          </p:cNvPr>
          <p:cNvSpPr txBox="1"/>
          <p:nvPr/>
        </p:nvSpPr>
        <p:spPr>
          <a:xfrm>
            <a:off x="2686322" y="969016"/>
            <a:ext cx="4857420" cy="58477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rgbClr val="FFFFFF"/>
                </a:solidFill>
                <a:effectLst>
                  <a:glow rad="101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NỘI DUNG THỰC HIỆN</a:t>
            </a:r>
          </a:p>
        </p:txBody>
      </p:sp>
      <p:grpSp>
        <p:nvGrpSpPr>
          <p:cNvPr id="199" name="Group 198">
            <a:extLst>
              <a:ext uri="{FF2B5EF4-FFF2-40B4-BE49-F238E27FC236}">
                <a16:creationId xmlns:a16="http://schemas.microsoft.com/office/drawing/2014/main" id="{11581C0E-26D2-44B4-8DAB-5C036F177A43}"/>
              </a:ext>
            </a:extLst>
          </p:cNvPr>
          <p:cNvGrpSpPr/>
          <p:nvPr/>
        </p:nvGrpSpPr>
        <p:grpSpPr>
          <a:xfrm>
            <a:off x="3297507" y="2260270"/>
            <a:ext cx="4062657" cy="821953"/>
            <a:chOff x="2569740" y="1399925"/>
            <a:chExt cx="4062657" cy="821953"/>
          </a:xfrm>
        </p:grpSpPr>
        <p:sp>
          <p:nvSpPr>
            <p:cNvPr id="206" name="Google Shape;1506;p42">
              <a:extLst>
                <a:ext uri="{FF2B5EF4-FFF2-40B4-BE49-F238E27FC236}">
                  <a16:creationId xmlns:a16="http://schemas.microsoft.com/office/drawing/2014/main" id="{92F1317F-224A-4F50-B08F-7C9D1D421122}"/>
                </a:ext>
              </a:extLst>
            </p:cNvPr>
            <p:cNvSpPr/>
            <p:nvPr/>
          </p:nvSpPr>
          <p:spPr>
            <a:xfrm>
              <a:off x="2980844" y="1399925"/>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07" name="Google Shape;1507;p42">
              <a:extLst>
                <a:ext uri="{FF2B5EF4-FFF2-40B4-BE49-F238E27FC236}">
                  <a16:creationId xmlns:a16="http://schemas.microsoft.com/office/drawing/2014/main" id="{8FD348DF-864F-4069-8FD8-F5EEAD499213}"/>
                </a:ext>
              </a:extLst>
            </p:cNvPr>
            <p:cNvSpPr/>
            <p:nvPr/>
          </p:nvSpPr>
          <p:spPr>
            <a:xfrm>
              <a:off x="2569740" y="1400008"/>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8" name="Google Shape;1508;p42">
              <a:extLst>
                <a:ext uri="{FF2B5EF4-FFF2-40B4-BE49-F238E27FC236}">
                  <a16:creationId xmlns:a16="http://schemas.microsoft.com/office/drawing/2014/main" id="{85A3A74E-F2C4-4D6A-AE79-4F32870FA3EC}"/>
                </a:ext>
              </a:extLst>
            </p:cNvPr>
            <p:cNvSpPr/>
            <p:nvPr/>
          </p:nvSpPr>
          <p:spPr>
            <a:xfrm>
              <a:off x="3492589" y="1433370"/>
              <a:ext cx="39090" cy="744495"/>
            </a:xfrm>
            <a:custGeom>
              <a:avLst/>
              <a:gdLst/>
              <a:ahLst/>
              <a:cxnLst/>
              <a:rect l="l" t="t" r="r" b="b"/>
              <a:pathLst>
                <a:path w="1406" h="26778" extrusionOk="0">
                  <a:moveTo>
                    <a:pt x="1" y="0"/>
                  </a:moveTo>
                  <a:lnTo>
                    <a:pt x="1" y="26777"/>
                  </a:lnTo>
                  <a:lnTo>
                    <a:pt x="1406" y="26777"/>
                  </a:lnTo>
                  <a:lnTo>
                    <a:pt x="1406" y="0"/>
                  </a:ln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9" name="Google Shape;1511;p42">
              <a:extLst>
                <a:ext uri="{FF2B5EF4-FFF2-40B4-BE49-F238E27FC236}">
                  <a16:creationId xmlns:a16="http://schemas.microsoft.com/office/drawing/2014/main" id="{3038481C-3DA9-4D12-B96F-AA5E43D5A760}"/>
                </a:ext>
              </a:extLst>
            </p:cNvPr>
            <p:cNvSpPr/>
            <p:nvPr/>
          </p:nvSpPr>
          <p:spPr>
            <a:xfrm>
              <a:off x="2653666" y="1483899"/>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10" name="TextBox 15">
              <a:extLst>
                <a:ext uri="{FF2B5EF4-FFF2-40B4-BE49-F238E27FC236}">
                  <a16:creationId xmlns:a16="http://schemas.microsoft.com/office/drawing/2014/main" id="{C864F2C4-4FE8-468F-B7F6-48E735669C91}"/>
                </a:ext>
              </a:extLst>
            </p:cNvPr>
            <p:cNvSpPr txBox="1"/>
            <p:nvPr/>
          </p:nvSpPr>
          <p:spPr>
            <a:xfrm>
              <a:off x="3650605" y="1658570"/>
              <a:ext cx="2097049" cy="4001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err="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Cơ</a:t>
              </a:r>
              <a:r>
                <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sở</a:t>
              </a:r>
              <a:r>
                <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lý</a:t>
              </a:r>
              <a:r>
                <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thuyết</a:t>
              </a:r>
              <a:endPar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00" name="Group 199">
            <a:extLst>
              <a:ext uri="{FF2B5EF4-FFF2-40B4-BE49-F238E27FC236}">
                <a16:creationId xmlns:a16="http://schemas.microsoft.com/office/drawing/2014/main" id="{6392A627-C24B-460E-A415-EF008736204F}"/>
              </a:ext>
            </a:extLst>
          </p:cNvPr>
          <p:cNvGrpSpPr/>
          <p:nvPr/>
        </p:nvGrpSpPr>
        <p:grpSpPr>
          <a:xfrm>
            <a:off x="3301839" y="3407139"/>
            <a:ext cx="4062657" cy="821953"/>
            <a:chOff x="2558018" y="3519021"/>
            <a:chExt cx="4062657" cy="821953"/>
          </a:xfrm>
        </p:grpSpPr>
        <p:sp>
          <p:nvSpPr>
            <p:cNvPr id="201" name="Google Shape;1506;p42">
              <a:extLst>
                <a:ext uri="{FF2B5EF4-FFF2-40B4-BE49-F238E27FC236}">
                  <a16:creationId xmlns:a16="http://schemas.microsoft.com/office/drawing/2014/main" id="{85A78FB2-9FC8-454E-99D4-43308F31982C}"/>
                </a:ext>
              </a:extLst>
            </p:cNvPr>
            <p:cNvSpPr/>
            <p:nvPr/>
          </p:nvSpPr>
          <p:spPr>
            <a:xfrm>
              <a:off x="2969122" y="3519021"/>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02" name="Google Shape;1507;p42">
              <a:extLst>
                <a:ext uri="{FF2B5EF4-FFF2-40B4-BE49-F238E27FC236}">
                  <a16:creationId xmlns:a16="http://schemas.microsoft.com/office/drawing/2014/main" id="{6468CE08-1D82-477F-9613-A107E14FC2B9}"/>
                </a:ext>
              </a:extLst>
            </p:cNvPr>
            <p:cNvSpPr/>
            <p:nvPr/>
          </p:nvSpPr>
          <p:spPr>
            <a:xfrm>
              <a:off x="2558018" y="3519104"/>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3" name="Google Shape;1508;p42">
              <a:extLst>
                <a:ext uri="{FF2B5EF4-FFF2-40B4-BE49-F238E27FC236}">
                  <a16:creationId xmlns:a16="http://schemas.microsoft.com/office/drawing/2014/main" id="{5F0A394C-BF1C-4C08-9C55-9B6FB22E7CE3}"/>
                </a:ext>
              </a:extLst>
            </p:cNvPr>
            <p:cNvSpPr/>
            <p:nvPr/>
          </p:nvSpPr>
          <p:spPr>
            <a:xfrm>
              <a:off x="3480867" y="3552466"/>
              <a:ext cx="39090" cy="744495"/>
            </a:xfrm>
            <a:custGeom>
              <a:avLst/>
              <a:gdLst/>
              <a:ahLst/>
              <a:cxnLst/>
              <a:rect l="l" t="t" r="r" b="b"/>
              <a:pathLst>
                <a:path w="1406" h="26778" extrusionOk="0">
                  <a:moveTo>
                    <a:pt x="1" y="0"/>
                  </a:moveTo>
                  <a:lnTo>
                    <a:pt x="1" y="26777"/>
                  </a:lnTo>
                  <a:lnTo>
                    <a:pt x="1406" y="26777"/>
                  </a:lnTo>
                  <a:lnTo>
                    <a:pt x="1406"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4" name="Google Shape;1511;p42">
              <a:extLst>
                <a:ext uri="{FF2B5EF4-FFF2-40B4-BE49-F238E27FC236}">
                  <a16:creationId xmlns:a16="http://schemas.microsoft.com/office/drawing/2014/main" id="{0EEB406E-8962-4960-8DC2-6C6343BA0751}"/>
                </a:ext>
              </a:extLst>
            </p:cNvPr>
            <p:cNvSpPr/>
            <p:nvPr/>
          </p:nvSpPr>
          <p:spPr>
            <a:xfrm>
              <a:off x="2641944" y="3602995"/>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02</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05" name="TextBox 65">
              <a:extLst>
                <a:ext uri="{FF2B5EF4-FFF2-40B4-BE49-F238E27FC236}">
                  <a16:creationId xmlns:a16="http://schemas.microsoft.com/office/drawing/2014/main" id="{829B2311-47D3-45DF-AAF8-3C8349D6DFE5}"/>
                </a:ext>
              </a:extLst>
            </p:cNvPr>
            <p:cNvSpPr txBox="1"/>
            <p:nvPr/>
          </p:nvSpPr>
          <p:spPr>
            <a:xfrm>
              <a:off x="3638883" y="3777666"/>
              <a:ext cx="2406428" cy="40011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Cài</a:t>
              </a:r>
              <a:r>
                <a:rPr lang="en-US" sz="20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đặt</a:t>
              </a:r>
              <a:r>
                <a:rPr lang="en-US" sz="20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sản</a:t>
              </a:r>
              <a:r>
                <a:rPr lang="en-US" sz="20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phẩm</a:t>
              </a:r>
              <a:endParaRPr lang="en-US" sz="20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78" name="TextBox 37">
            <a:extLst>
              <a:ext uri="{FF2B5EF4-FFF2-40B4-BE49-F238E27FC236}">
                <a16:creationId xmlns:a16="http://schemas.microsoft.com/office/drawing/2014/main" id="{52E87B3B-E3F3-42E4-9396-0CDFFC59C65E}"/>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09</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8049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grpSp>
        <p:nvGrpSpPr>
          <p:cNvPr id="1798" name="Google Shape;1798;p40"/>
          <p:cNvGrpSpPr/>
          <p:nvPr/>
        </p:nvGrpSpPr>
        <p:grpSpPr>
          <a:xfrm>
            <a:off x="7705382" y="3342085"/>
            <a:ext cx="2070956" cy="1326285"/>
            <a:chOff x="209625" y="551300"/>
            <a:chExt cx="7170900" cy="4592400"/>
          </a:xfrm>
        </p:grpSpPr>
        <p:sp>
          <p:nvSpPr>
            <p:cNvPr id="1799" name="Google Shape;1799;p40"/>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40"/>
          <p:cNvGrpSpPr/>
          <p:nvPr/>
        </p:nvGrpSpPr>
        <p:grpSpPr>
          <a:xfrm>
            <a:off x="7900125" y="-1282600"/>
            <a:ext cx="2300750" cy="5232700"/>
            <a:chOff x="2650500" y="238500"/>
            <a:chExt cx="2300750" cy="5232700"/>
          </a:xfrm>
        </p:grpSpPr>
        <p:sp>
          <p:nvSpPr>
            <p:cNvPr id="1896" name="Google Shape;1896;p40"/>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0"/>
          <p:cNvGrpSpPr/>
          <p:nvPr/>
        </p:nvGrpSpPr>
        <p:grpSpPr>
          <a:xfrm>
            <a:off x="1403629" y="1060595"/>
            <a:ext cx="7149425" cy="4059550"/>
            <a:chOff x="236225" y="821275"/>
            <a:chExt cx="7149425" cy="4059550"/>
          </a:xfrm>
        </p:grpSpPr>
        <p:sp>
          <p:nvSpPr>
            <p:cNvPr id="1901" name="Google Shape;1901;p40"/>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4" name="Google Shape;1904;p40"/>
          <p:cNvSpPr txBox="1">
            <a:spLocks noGrp="1"/>
          </p:cNvSpPr>
          <p:nvPr>
            <p:ph type="title" idx="4"/>
          </p:nvPr>
        </p:nvSpPr>
        <p:spPr>
          <a:xfrm>
            <a:off x="793032" y="129846"/>
            <a:ext cx="4723500" cy="730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a:solidFill>
                  <a:schemeClr val="accent2"/>
                </a:solidFill>
                <a:latin typeface="Tahoma" panose="020B0604030504040204" pitchFamily="34" charset="0"/>
                <a:ea typeface="Tahoma" panose="020B0604030504040204" pitchFamily="34" charset="0"/>
                <a:cs typeface="Tahoma" panose="020B0604030504040204" pitchFamily="34" charset="0"/>
              </a:rPr>
              <a:t>CƠ SỞ LÝ THUYẾT</a:t>
            </a:r>
            <a:endParaRPr sz="3200" b="1">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grpSp>
        <p:nvGrpSpPr>
          <p:cNvPr id="1905" name="Google Shape;1905;p40"/>
          <p:cNvGrpSpPr/>
          <p:nvPr/>
        </p:nvGrpSpPr>
        <p:grpSpPr>
          <a:xfrm>
            <a:off x="-442177" y="610850"/>
            <a:ext cx="1474995" cy="1417341"/>
            <a:chOff x="720001" y="115874"/>
            <a:chExt cx="1851846" cy="1779461"/>
          </a:xfrm>
        </p:grpSpPr>
        <p:sp>
          <p:nvSpPr>
            <p:cNvPr id="1906" name="Google Shape;1906;p40"/>
            <p:cNvSpPr/>
            <p:nvPr/>
          </p:nvSpPr>
          <p:spPr>
            <a:xfrm>
              <a:off x="1841161" y="798900"/>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40"/>
          <p:cNvGrpSpPr/>
          <p:nvPr/>
        </p:nvGrpSpPr>
        <p:grpSpPr>
          <a:xfrm rot="2256003">
            <a:off x="-1162269" y="2580024"/>
            <a:ext cx="2070837" cy="1326209"/>
            <a:chOff x="209625" y="551300"/>
            <a:chExt cx="7170900" cy="4592400"/>
          </a:xfrm>
        </p:grpSpPr>
        <p:sp>
          <p:nvSpPr>
            <p:cNvPr id="1917" name="Google Shape;1917;p40"/>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40"/>
          <p:cNvSpPr txBox="1">
            <a:spLocks noGrp="1"/>
          </p:cNvSpPr>
          <p:nvPr>
            <p:ph type="ctrTitle"/>
          </p:nvPr>
        </p:nvSpPr>
        <p:spPr>
          <a:xfrm flipH="1">
            <a:off x="1238241" y="1765602"/>
            <a:ext cx="318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accent2"/>
                </a:solidFill>
              </a:rPr>
              <a:t>W</a:t>
            </a:r>
            <a:r>
              <a:rPr lang="es">
                <a:solidFill>
                  <a:schemeClr val="accent2"/>
                </a:solidFill>
              </a:rPr>
              <a:t>eb API</a:t>
            </a:r>
            <a:endParaRPr>
              <a:solidFill>
                <a:schemeClr val="accent2"/>
              </a:solidFill>
            </a:endParaRPr>
          </a:p>
        </p:txBody>
      </p:sp>
      <p:sp>
        <p:nvSpPr>
          <p:cNvPr id="2014" name="Google Shape;2014;p40"/>
          <p:cNvSpPr txBox="1">
            <a:spLocks noGrp="1"/>
          </p:cNvSpPr>
          <p:nvPr>
            <p:ph type="subTitle" idx="1"/>
          </p:nvPr>
        </p:nvSpPr>
        <p:spPr>
          <a:xfrm flipH="1">
            <a:off x="100970" y="2127980"/>
            <a:ext cx="4400707" cy="577800"/>
          </a:xfrm>
          <a:prstGeom prst="rect">
            <a:avLst/>
          </a:prstGeom>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sz="1800" b="0">
                <a:effectLst/>
                <a:latin typeface="Times New Roman" panose="02020603050405020304" pitchFamily="18" charset="0"/>
                <a:ea typeface="Calibri" panose="020F0502020204030204" pitchFamily="34" charset="0"/>
                <a:cs typeface="Times New Roman" panose="02020603050405020304" pitchFamily="18" charset="0"/>
              </a:rPr>
              <a:t>Web API</a:t>
            </a:r>
            <a:r>
              <a:rPr lang="en-GB" sz="1800">
                <a:effectLst/>
                <a:latin typeface="Times New Roman" panose="02020603050405020304" pitchFamily="18" charset="0"/>
                <a:ea typeface="Calibri" panose="020F0502020204030204" pitchFamily="34" charset="0"/>
                <a:cs typeface="Times New Roman" panose="02020603050405020304" pitchFamily="18" charset="0"/>
              </a:rPr>
              <a:t> là một phương thức dùng để cho phép các ứng dụng khác nhau có thể giao tiếp, trao đổi dữ liệu qua lại. Dữ liệu được Web API trả lại thường ở dạng </a:t>
            </a:r>
            <a:r>
              <a:rPr lang="en-GB" sz="1800">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JSON</a:t>
            </a:r>
            <a:r>
              <a:rPr lang="en-GB" sz="1800">
                <a:effectLst/>
                <a:latin typeface="Times New Roman" panose="02020603050405020304" pitchFamily="18" charset="0"/>
                <a:ea typeface="Calibri" panose="020F0502020204030204" pitchFamily="34" charset="0"/>
                <a:cs typeface="Times New Roman" panose="02020603050405020304" pitchFamily="18" charset="0"/>
              </a:rPr>
              <a:t> hoặc XML thông qua giao thức HTTP hoặc HTTPS</a:t>
            </a:r>
            <a:endParaRPr>
              <a:solidFill>
                <a:schemeClr val="accent2"/>
              </a:solidFill>
              <a:latin typeface="Times New Roman" panose="02020603050405020304" pitchFamily="18" charset="0"/>
              <a:cs typeface="Times New Roman" panose="02020603050405020304" pitchFamily="18" charset="0"/>
            </a:endParaRPr>
          </a:p>
        </p:txBody>
      </p:sp>
      <p:sp>
        <p:nvSpPr>
          <p:cNvPr id="2015" name="Google Shape;2015;p40"/>
          <p:cNvSpPr txBox="1">
            <a:spLocks noGrp="1"/>
          </p:cNvSpPr>
          <p:nvPr>
            <p:ph type="ctrTitle" idx="2"/>
          </p:nvPr>
        </p:nvSpPr>
        <p:spPr>
          <a:xfrm flipH="1">
            <a:off x="4558538" y="1730128"/>
            <a:ext cx="318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accent2"/>
                </a:solidFill>
              </a:rPr>
              <a:t>Angular</a:t>
            </a:r>
            <a:endParaRPr>
              <a:solidFill>
                <a:schemeClr val="accent2"/>
              </a:solidFill>
            </a:endParaRPr>
          </a:p>
        </p:txBody>
      </p:sp>
      <p:sp>
        <p:nvSpPr>
          <p:cNvPr id="2016" name="Google Shape;2016;p40"/>
          <p:cNvSpPr txBox="1">
            <a:spLocks noGrp="1"/>
          </p:cNvSpPr>
          <p:nvPr>
            <p:ph type="subTitle" idx="3"/>
          </p:nvPr>
        </p:nvSpPr>
        <p:spPr>
          <a:xfrm flipH="1">
            <a:off x="4259609" y="2130568"/>
            <a:ext cx="4056081" cy="1832813"/>
          </a:xfrm>
          <a:prstGeom prst="rect">
            <a:avLst/>
          </a:prstGeom>
        </p:spPr>
        <p:txBody>
          <a:bodyPr spcFirstLastPara="1" wrap="square" lIns="91425" tIns="91425" rIns="91425" bIns="91425" anchor="t" anchorCtr="0">
            <a:noAutofit/>
          </a:bodyPr>
          <a:lstStyle/>
          <a:p>
            <a:pPr marL="342900" lvl="0" indent="-342900">
              <a:lnSpc>
                <a:spcPct val="150000"/>
              </a:lnSpc>
              <a:spcAft>
                <a:spcPts val="800"/>
              </a:spcAft>
              <a:buFont typeface="Times New Roman" panose="02020603050405020304" pitchFamily="18" charset="0"/>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Angular là một framework được tạo ra và hỗ trợ từ Google, giúp cho các lập trình viên trong việc lập trình và thiết kế giao diện các trang website</a:t>
            </a:r>
            <a:endParaRPr lang="en-GB" sz="1800">
              <a:effectLst/>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223" name="Group 222">
            <a:extLst>
              <a:ext uri="{FF2B5EF4-FFF2-40B4-BE49-F238E27FC236}">
                <a16:creationId xmlns:a16="http://schemas.microsoft.com/office/drawing/2014/main" id="{0688307B-D167-4CBF-949F-23C215F80FEB}"/>
              </a:ext>
            </a:extLst>
          </p:cNvPr>
          <p:cNvGrpSpPr/>
          <p:nvPr/>
        </p:nvGrpSpPr>
        <p:grpSpPr>
          <a:xfrm>
            <a:off x="2201784" y="1047216"/>
            <a:ext cx="1245638" cy="902828"/>
            <a:chOff x="1426262" y="1444088"/>
            <a:chExt cx="1245638" cy="902828"/>
          </a:xfrm>
        </p:grpSpPr>
        <p:pic>
          <p:nvPicPr>
            <p:cNvPr id="224" name="Picture 223">
              <a:extLst>
                <a:ext uri="{FF2B5EF4-FFF2-40B4-BE49-F238E27FC236}">
                  <a16:creationId xmlns:a16="http://schemas.microsoft.com/office/drawing/2014/main" id="{E37B1DF6-8ACD-4739-925C-6E66A9ACEC26}"/>
                </a:ext>
              </a:extLst>
            </p:cNvPr>
            <p:cNvPicPr>
              <a:picLocks noChangeAspect="1"/>
            </p:cNvPicPr>
            <p:nvPr/>
          </p:nvPicPr>
          <p:blipFill rotWithShape="1">
            <a:blip r:embed="rId3"/>
            <a:srcRect l="25044" t="19970" r="28415" b="44440"/>
            <a:stretch>
              <a:fillRect/>
            </a:stretch>
          </p:blipFill>
          <p:spPr>
            <a:xfrm>
              <a:off x="1426262" y="1444088"/>
              <a:ext cx="1245638" cy="529856"/>
            </a:xfrm>
            <a:prstGeom prst="rect">
              <a:avLst/>
            </a:prstGeom>
          </p:spPr>
        </p:pic>
        <p:sp>
          <p:nvSpPr>
            <p:cNvPr id="225" name="TextBox 1">
              <a:extLst>
                <a:ext uri="{FF2B5EF4-FFF2-40B4-BE49-F238E27FC236}">
                  <a16:creationId xmlns:a16="http://schemas.microsoft.com/office/drawing/2014/main" id="{D98D28D6-3DF1-4434-9A0E-2E224FC25CFF}"/>
                </a:ext>
              </a:extLst>
            </p:cNvPr>
            <p:cNvSpPr txBox="1"/>
            <p:nvPr/>
          </p:nvSpPr>
          <p:spPr>
            <a:xfrm>
              <a:off x="1495183" y="2008362"/>
              <a:ext cx="1043877" cy="338554"/>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600" b="1" dirty="0">
                  <a:latin typeface="Playfair Display" panose="020B0604020202020204" charset="0"/>
                </a:rPr>
                <a:t>WEB API</a:t>
              </a:r>
            </a:p>
          </p:txBody>
        </p:sp>
      </p:grpSp>
      <p:pic>
        <p:nvPicPr>
          <p:cNvPr id="226" name="Picture 6" descr="Angular Logo transparent PNG - StickPNG">
            <a:extLst>
              <a:ext uri="{FF2B5EF4-FFF2-40B4-BE49-F238E27FC236}">
                <a16:creationId xmlns:a16="http://schemas.microsoft.com/office/drawing/2014/main" id="{212E5DCD-C783-48A1-AFC5-F38D558C5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7796" y="999289"/>
            <a:ext cx="781752" cy="830409"/>
          </a:xfrm>
          <a:prstGeom prst="rect">
            <a:avLst/>
          </a:prstGeom>
          <a:noFill/>
          <a:extLst>
            <a:ext uri="{909E8E84-426E-40DD-AFC4-6F175D3DCCD1}">
              <a14:hiddenFill xmlns:a14="http://schemas.microsoft.com/office/drawing/2010/main">
                <a:solidFill>
                  <a:srgbClr val="FFFFFF"/>
                </a:solidFill>
              </a14:hiddenFill>
            </a:ext>
          </a:extLst>
        </p:spPr>
      </p:pic>
      <p:sp>
        <p:nvSpPr>
          <p:cNvPr id="222" name="TextBox 37">
            <a:extLst>
              <a:ext uri="{FF2B5EF4-FFF2-40B4-BE49-F238E27FC236}">
                <a16:creationId xmlns:a16="http://schemas.microsoft.com/office/drawing/2014/main" id="{CDF90B8F-DE89-40F5-A4DD-5A7151128EBD}"/>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10</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grpSp>
        <p:nvGrpSpPr>
          <p:cNvPr id="1798" name="Google Shape;1798;p40"/>
          <p:cNvGrpSpPr/>
          <p:nvPr/>
        </p:nvGrpSpPr>
        <p:grpSpPr>
          <a:xfrm>
            <a:off x="7705382" y="3342085"/>
            <a:ext cx="2070956" cy="1326285"/>
            <a:chOff x="209625" y="551300"/>
            <a:chExt cx="7170900" cy="4592400"/>
          </a:xfrm>
        </p:grpSpPr>
        <p:sp>
          <p:nvSpPr>
            <p:cNvPr id="1799" name="Google Shape;1799;p40"/>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0"/>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0"/>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0"/>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0"/>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0"/>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0"/>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0"/>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0"/>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0"/>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0"/>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0"/>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0"/>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0"/>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0"/>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0"/>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0"/>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0"/>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0"/>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40"/>
          <p:cNvGrpSpPr/>
          <p:nvPr/>
        </p:nvGrpSpPr>
        <p:grpSpPr>
          <a:xfrm>
            <a:off x="7900125" y="-1282600"/>
            <a:ext cx="2300750" cy="5232700"/>
            <a:chOff x="2650500" y="238500"/>
            <a:chExt cx="2300750" cy="5232700"/>
          </a:xfrm>
        </p:grpSpPr>
        <p:sp>
          <p:nvSpPr>
            <p:cNvPr id="1896" name="Google Shape;1896;p40"/>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0"/>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40"/>
          <p:cNvGrpSpPr/>
          <p:nvPr/>
        </p:nvGrpSpPr>
        <p:grpSpPr>
          <a:xfrm>
            <a:off x="1707638" y="1975450"/>
            <a:ext cx="7149425" cy="4059550"/>
            <a:chOff x="236225" y="821275"/>
            <a:chExt cx="7149425" cy="4059550"/>
          </a:xfrm>
        </p:grpSpPr>
        <p:sp>
          <p:nvSpPr>
            <p:cNvPr id="1901" name="Google Shape;1901;p40"/>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4" name="Google Shape;1904;p40"/>
          <p:cNvSpPr txBox="1">
            <a:spLocks noGrp="1"/>
          </p:cNvSpPr>
          <p:nvPr>
            <p:ph type="title" idx="4"/>
          </p:nvPr>
        </p:nvSpPr>
        <p:spPr>
          <a:xfrm>
            <a:off x="793032" y="129846"/>
            <a:ext cx="4723500" cy="7719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a:solidFill>
                  <a:schemeClr val="accent2"/>
                </a:solidFill>
                <a:latin typeface="Tahoma" panose="020B0604030504040204" pitchFamily="34" charset="0"/>
                <a:ea typeface="Tahoma" panose="020B0604030504040204" pitchFamily="34" charset="0"/>
                <a:cs typeface="Tahoma" panose="020B0604030504040204" pitchFamily="34" charset="0"/>
              </a:rPr>
              <a:t>CƠ SỞ LÝ THUYẾT</a:t>
            </a:r>
            <a:endParaRPr sz="3200" b="1">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grpSp>
        <p:nvGrpSpPr>
          <p:cNvPr id="1905" name="Google Shape;1905;p40"/>
          <p:cNvGrpSpPr/>
          <p:nvPr/>
        </p:nvGrpSpPr>
        <p:grpSpPr>
          <a:xfrm>
            <a:off x="-522981" y="818934"/>
            <a:ext cx="1474995" cy="1417341"/>
            <a:chOff x="720001" y="115874"/>
            <a:chExt cx="1851846" cy="1779461"/>
          </a:xfrm>
        </p:grpSpPr>
        <p:sp>
          <p:nvSpPr>
            <p:cNvPr id="1906" name="Google Shape;1906;p40"/>
            <p:cNvSpPr/>
            <p:nvPr/>
          </p:nvSpPr>
          <p:spPr>
            <a:xfrm>
              <a:off x="1841161" y="798900"/>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40"/>
          <p:cNvGrpSpPr/>
          <p:nvPr/>
        </p:nvGrpSpPr>
        <p:grpSpPr>
          <a:xfrm rot="2256003">
            <a:off x="-1162269" y="2580024"/>
            <a:ext cx="2070837" cy="1326209"/>
            <a:chOff x="209625" y="551300"/>
            <a:chExt cx="7170900" cy="4592400"/>
          </a:xfrm>
        </p:grpSpPr>
        <p:sp>
          <p:nvSpPr>
            <p:cNvPr id="1917" name="Google Shape;1917;p40"/>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3" name="Google Shape;2013;p40"/>
          <p:cNvSpPr txBox="1">
            <a:spLocks noGrp="1"/>
          </p:cNvSpPr>
          <p:nvPr>
            <p:ph type="ctrTitle"/>
          </p:nvPr>
        </p:nvSpPr>
        <p:spPr>
          <a:xfrm flipH="1">
            <a:off x="1266189" y="1930586"/>
            <a:ext cx="318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accent2"/>
                </a:solidFill>
              </a:rPr>
              <a:t>Entity Framework Core</a:t>
            </a:r>
            <a:endParaRPr>
              <a:solidFill>
                <a:schemeClr val="accent2"/>
              </a:solidFill>
            </a:endParaRPr>
          </a:p>
        </p:txBody>
      </p:sp>
      <p:sp>
        <p:nvSpPr>
          <p:cNvPr id="2014" name="Google Shape;2014;p40"/>
          <p:cNvSpPr txBox="1">
            <a:spLocks noGrp="1"/>
          </p:cNvSpPr>
          <p:nvPr>
            <p:ph type="subTitle" idx="1"/>
          </p:nvPr>
        </p:nvSpPr>
        <p:spPr>
          <a:xfrm flipH="1">
            <a:off x="-194961" y="2324515"/>
            <a:ext cx="4909704" cy="1147121"/>
          </a:xfrm>
          <a:prstGeom prst="rect">
            <a:avLst/>
          </a:prstGeom>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GB" sz="1800">
                <a:effectLst/>
                <a:latin typeface="Times New Roman" panose="02020603050405020304" pitchFamily="18" charset="0"/>
                <a:ea typeface="Times New Roman" panose="02020603050405020304" pitchFamily="18" charset="0"/>
                <a:cs typeface="Times New Roman" panose="02020603050405020304" pitchFamily="18" charset="0"/>
              </a:rPr>
              <a:t>ASP.NET Entity Framework Core là một web framework mã nguồn và được tối ưu hóa cho cloud để phát triển các ứng dụng web chạy trên nhiều nền tảng như Windows, Linux, Mac</a:t>
            </a:r>
            <a:endParaRPr>
              <a:solidFill>
                <a:schemeClr val="accent2"/>
              </a:solidFill>
            </a:endParaRPr>
          </a:p>
        </p:txBody>
      </p:sp>
      <p:sp>
        <p:nvSpPr>
          <p:cNvPr id="2015" name="Google Shape;2015;p40"/>
          <p:cNvSpPr txBox="1">
            <a:spLocks noGrp="1"/>
          </p:cNvSpPr>
          <p:nvPr>
            <p:ph type="ctrTitle" idx="2"/>
          </p:nvPr>
        </p:nvSpPr>
        <p:spPr>
          <a:xfrm flipH="1">
            <a:off x="4823720" y="1924191"/>
            <a:ext cx="31887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accent2"/>
                </a:solidFill>
              </a:rPr>
              <a:t>SQL Server</a:t>
            </a:r>
            <a:endParaRPr>
              <a:solidFill>
                <a:schemeClr val="accent2"/>
              </a:solidFill>
            </a:endParaRPr>
          </a:p>
        </p:txBody>
      </p:sp>
      <p:sp>
        <p:nvSpPr>
          <p:cNvPr id="2016" name="Google Shape;2016;p40"/>
          <p:cNvSpPr txBox="1">
            <a:spLocks noGrp="1"/>
          </p:cNvSpPr>
          <p:nvPr>
            <p:ph type="subTitle" idx="3"/>
          </p:nvPr>
        </p:nvSpPr>
        <p:spPr>
          <a:xfrm flipH="1">
            <a:off x="4501737" y="2280391"/>
            <a:ext cx="4697366" cy="2478150"/>
          </a:xfrm>
          <a:prstGeom prst="rect">
            <a:avLst/>
          </a:prstGeom>
        </p:spPr>
        <p:txBody>
          <a:bodyPr spcFirstLastPara="1" wrap="square" lIns="91425" tIns="91425" rIns="91425" bIns="91425" anchor="t" anchorCtr="0">
            <a:noAutofit/>
          </a:bodyPr>
          <a:lstStyle/>
          <a:p>
            <a:pPr marL="342900" lvl="0" indent="-342900">
              <a:lnSpc>
                <a:spcPct val="150000"/>
              </a:lnSpc>
              <a:buFont typeface="Times New Roman" panose="02020603050405020304" pitchFamily="18" charset="0"/>
              <a:buChar char="-"/>
            </a:pPr>
            <a:r>
              <a:rPr lang="en-GB" sz="1800">
                <a:effectLst/>
                <a:latin typeface="Times New Roman" panose="02020603050405020304" pitchFamily="18" charset="0"/>
                <a:ea typeface="Calibri" panose="020F0502020204030204" pitchFamily="34" charset="0"/>
              </a:rPr>
              <a:t>SQL Server là một hệ quản trị cơ sở dữ liệu quan hệ RDBMS sử dụng câu lệnh SQL (Transact-SQL) để trao đổi dữ liệu giữa máy Client và máy cài SQL Server. </a:t>
            </a:r>
          </a:p>
        </p:txBody>
      </p:sp>
      <p:pic>
        <p:nvPicPr>
          <p:cNvPr id="222" name="Picture 221">
            <a:extLst>
              <a:ext uri="{FF2B5EF4-FFF2-40B4-BE49-F238E27FC236}">
                <a16:creationId xmlns:a16="http://schemas.microsoft.com/office/drawing/2014/main" id="{062BDE51-0BBF-4307-988F-E483F10F79D4}"/>
              </a:ext>
            </a:extLst>
          </p:cNvPr>
          <p:cNvPicPr>
            <a:picLocks noChangeAspect="1"/>
          </p:cNvPicPr>
          <p:nvPr/>
        </p:nvPicPr>
        <p:blipFill rotWithShape="1">
          <a:blip r:embed="rId3"/>
          <a:srcRect l="15164" t="19800" r="16201" b="20409"/>
          <a:stretch>
            <a:fillRect/>
          </a:stretch>
        </p:blipFill>
        <p:spPr>
          <a:xfrm>
            <a:off x="2262907" y="1007366"/>
            <a:ext cx="1217532" cy="953643"/>
          </a:xfrm>
          <a:prstGeom prst="rect">
            <a:avLst/>
          </a:prstGeom>
        </p:spPr>
      </p:pic>
      <p:pic>
        <p:nvPicPr>
          <p:cNvPr id="227" name="Picture 226">
            <a:extLst>
              <a:ext uri="{FF2B5EF4-FFF2-40B4-BE49-F238E27FC236}">
                <a16:creationId xmlns:a16="http://schemas.microsoft.com/office/drawing/2014/main" id="{419AD267-E681-4A84-8C2B-A95A0753E68C}"/>
              </a:ext>
            </a:extLst>
          </p:cNvPr>
          <p:cNvPicPr>
            <a:picLocks noChangeAspect="1"/>
          </p:cNvPicPr>
          <p:nvPr/>
        </p:nvPicPr>
        <p:blipFill>
          <a:blip r:embed="rId4"/>
          <a:stretch>
            <a:fillRect/>
          </a:stretch>
        </p:blipFill>
        <p:spPr>
          <a:xfrm>
            <a:off x="5744250" y="1035381"/>
            <a:ext cx="1484548" cy="895205"/>
          </a:xfrm>
          <a:prstGeom prst="rect">
            <a:avLst/>
          </a:prstGeom>
        </p:spPr>
      </p:pic>
      <p:sp>
        <p:nvSpPr>
          <p:cNvPr id="220" name="TextBox 37">
            <a:extLst>
              <a:ext uri="{FF2B5EF4-FFF2-40B4-BE49-F238E27FC236}">
                <a16:creationId xmlns:a16="http://schemas.microsoft.com/office/drawing/2014/main" id="{46963378-91CA-4D26-8BBB-F94BE01ED660}"/>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490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7"/>
        <p:cNvGrpSpPr/>
        <p:nvPr/>
      </p:nvGrpSpPr>
      <p:grpSpPr>
        <a:xfrm>
          <a:off x="0" y="0"/>
          <a:ext cx="0" cy="0"/>
          <a:chOff x="0" y="0"/>
          <a:chExt cx="0" cy="0"/>
        </a:xfrm>
      </p:grpSpPr>
      <p:grpSp>
        <p:nvGrpSpPr>
          <p:cNvPr id="2148" name="Google Shape;2148;p42"/>
          <p:cNvGrpSpPr/>
          <p:nvPr/>
        </p:nvGrpSpPr>
        <p:grpSpPr>
          <a:xfrm rot="-1783487">
            <a:off x="4934365" y="-439148"/>
            <a:ext cx="5084690" cy="2923914"/>
            <a:chOff x="235075" y="777725"/>
            <a:chExt cx="7186900" cy="4132775"/>
          </a:xfrm>
        </p:grpSpPr>
        <p:sp>
          <p:nvSpPr>
            <p:cNvPr id="2149" name="Google Shape;2149;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1" name="Google Shape;2151;p42"/>
          <p:cNvGrpSpPr/>
          <p:nvPr/>
        </p:nvGrpSpPr>
        <p:grpSpPr>
          <a:xfrm rot="1318731">
            <a:off x="554960" y="2563496"/>
            <a:ext cx="5084884" cy="2924026"/>
            <a:chOff x="235075" y="777725"/>
            <a:chExt cx="7186900" cy="4132775"/>
          </a:xfrm>
        </p:grpSpPr>
        <p:sp>
          <p:nvSpPr>
            <p:cNvPr id="2152" name="Google Shape;2152;p4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4" name="Google Shape;2154;p4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5" name="Google Shape;2155;p42"/>
          <p:cNvGrpSpPr/>
          <p:nvPr/>
        </p:nvGrpSpPr>
        <p:grpSpPr>
          <a:xfrm>
            <a:off x="5441423" y="792249"/>
            <a:ext cx="3093399" cy="2394171"/>
            <a:chOff x="434475" y="237850"/>
            <a:chExt cx="6749725" cy="5224025"/>
          </a:xfrm>
        </p:grpSpPr>
        <p:sp>
          <p:nvSpPr>
            <p:cNvPr id="2156" name="Google Shape;2156;p4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42"/>
          <p:cNvGrpSpPr/>
          <p:nvPr/>
        </p:nvGrpSpPr>
        <p:grpSpPr>
          <a:xfrm>
            <a:off x="1882556" y="792246"/>
            <a:ext cx="6159945" cy="3497708"/>
            <a:chOff x="236225" y="821275"/>
            <a:chExt cx="7149425" cy="4059550"/>
          </a:xfrm>
        </p:grpSpPr>
        <p:sp>
          <p:nvSpPr>
            <p:cNvPr id="2159" name="Google Shape;2159;p4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1" name="Google Shape;2161;p42"/>
          <p:cNvSpPr txBox="1">
            <a:spLocks noGrp="1"/>
          </p:cNvSpPr>
          <p:nvPr>
            <p:ph type="ctrTitle"/>
          </p:nvPr>
        </p:nvSpPr>
        <p:spPr>
          <a:xfrm flipH="1">
            <a:off x="1902061" y="1436189"/>
            <a:ext cx="4794006" cy="7268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solidFill>
                  <a:schemeClr val="accent5"/>
                </a:solidFill>
                <a:latin typeface="Tahoma" panose="020B0604030504040204" pitchFamily="34" charset="0"/>
                <a:ea typeface="Tahoma" panose="020B0604030504040204" pitchFamily="34" charset="0"/>
                <a:cs typeface="Tahoma" panose="020B0604030504040204" pitchFamily="34" charset="0"/>
              </a:rPr>
              <a:t>CÀI ĐẶT SẢN PHẨM</a:t>
            </a:r>
            <a:endParaRPr b="1">
              <a:solidFill>
                <a:schemeClr val="accent5"/>
              </a:solidFill>
              <a:latin typeface="Tahoma" panose="020B0604030504040204" pitchFamily="34" charset="0"/>
              <a:ea typeface="Tahoma" panose="020B0604030504040204" pitchFamily="34" charset="0"/>
              <a:cs typeface="Tahoma" panose="020B0604030504040204" pitchFamily="34" charset="0"/>
            </a:endParaRPr>
          </a:p>
        </p:txBody>
      </p:sp>
      <p:grpSp>
        <p:nvGrpSpPr>
          <p:cNvPr id="2162" name="Google Shape;2162;p42"/>
          <p:cNvGrpSpPr/>
          <p:nvPr/>
        </p:nvGrpSpPr>
        <p:grpSpPr>
          <a:xfrm>
            <a:off x="764494" y="630098"/>
            <a:ext cx="1474995" cy="1417341"/>
            <a:chOff x="720001" y="115874"/>
            <a:chExt cx="1851846" cy="1779461"/>
          </a:xfrm>
        </p:grpSpPr>
        <p:sp>
          <p:nvSpPr>
            <p:cNvPr id="2163" name="Google Shape;2163;p4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42"/>
          <p:cNvGrpSpPr/>
          <p:nvPr/>
        </p:nvGrpSpPr>
        <p:grpSpPr>
          <a:xfrm rot="4499590">
            <a:off x="7575066" y="1587848"/>
            <a:ext cx="1471969" cy="2034257"/>
            <a:chOff x="1913725" y="238075"/>
            <a:chExt cx="3807625" cy="5238475"/>
          </a:xfrm>
        </p:grpSpPr>
        <p:sp>
          <p:nvSpPr>
            <p:cNvPr id="2172" name="Google Shape;2172;p4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42"/>
          <p:cNvGrpSpPr/>
          <p:nvPr/>
        </p:nvGrpSpPr>
        <p:grpSpPr>
          <a:xfrm>
            <a:off x="-519726" y="2875623"/>
            <a:ext cx="2183905" cy="2972396"/>
            <a:chOff x="1882000" y="238175"/>
            <a:chExt cx="3843550" cy="5231250"/>
          </a:xfrm>
        </p:grpSpPr>
        <p:sp>
          <p:nvSpPr>
            <p:cNvPr id="2196" name="Google Shape;2196;p42"/>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2"/>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2"/>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2"/>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2"/>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2"/>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2"/>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2"/>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2"/>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2"/>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roup 82">
            <a:extLst>
              <a:ext uri="{FF2B5EF4-FFF2-40B4-BE49-F238E27FC236}">
                <a16:creationId xmlns:a16="http://schemas.microsoft.com/office/drawing/2014/main" id="{E7C42CB8-1ED2-46DD-B9ED-26E2373CE135}"/>
              </a:ext>
            </a:extLst>
          </p:cNvPr>
          <p:cNvGrpSpPr/>
          <p:nvPr/>
        </p:nvGrpSpPr>
        <p:grpSpPr>
          <a:xfrm>
            <a:off x="3746476" y="2179850"/>
            <a:ext cx="1022966" cy="794193"/>
            <a:chOff x="2462030" y="1307168"/>
            <a:chExt cx="870623" cy="622882"/>
          </a:xfrm>
        </p:grpSpPr>
        <p:sp>
          <p:nvSpPr>
            <p:cNvPr id="89" name="Google Shape;208;p34">
              <a:extLst>
                <a:ext uri="{FF2B5EF4-FFF2-40B4-BE49-F238E27FC236}">
                  <a16:creationId xmlns:a16="http://schemas.microsoft.com/office/drawing/2014/main" id="{712BD254-9F55-4547-8326-6CBE7B240EB8}"/>
                </a:ext>
              </a:extLst>
            </p:cNvPr>
            <p:cNvSpPr/>
            <p:nvPr/>
          </p:nvSpPr>
          <p:spPr>
            <a:xfrm>
              <a:off x="2462030" y="1307168"/>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800">
                <a:solidFill>
                  <a:srgbClr val="434343"/>
                </a:solidFill>
              </a:endParaRPr>
            </a:p>
          </p:txBody>
        </p:sp>
        <p:sp>
          <p:nvSpPr>
            <p:cNvPr id="90" name="Google Shape;211;p34">
              <a:extLst>
                <a:ext uri="{FF2B5EF4-FFF2-40B4-BE49-F238E27FC236}">
                  <a16:creationId xmlns:a16="http://schemas.microsoft.com/office/drawing/2014/main" id="{D3FA4538-E0CF-482D-B0F5-60C049793525}"/>
                </a:ext>
              </a:extLst>
            </p:cNvPr>
            <p:cNvSpPr txBox="1"/>
            <p:nvPr/>
          </p:nvSpPr>
          <p:spPr>
            <a:xfrm flipH="1">
              <a:off x="2527590" y="1354729"/>
              <a:ext cx="739500" cy="502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3600" b="1" dirty="0">
                  <a:solidFill>
                    <a:srgbClr val="FFFFFF"/>
                  </a:solidFill>
                  <a:latin typeface="Tahoma" panose="020B0604030504040204" pitchFamily="34" charset="0"/>
                  <a:ea typeface="Tahoma" panose="020B0604030504040204" pitchFamily="34" charset="0"/>
                  <a:cs typeface="Tahoma" panose="020B0604030504040204" pitchFamily="34" charset="0"/>
                </a:rPr>
                <a:t>1</a:t>
              </a:r>
            </a:p>
          </p:txBody>
        </p:sp>
      </p:grpSp>
      <p:sp>
        <p:nvSpPr>
          <p:cNvPr id="84" name="TextBox 10">
            <a:extLst>
              <a:ext uri="{FF2B5EF4-FFF2-40B4-BE49-F238E27FC236}">
                <a16:creationId xmlns:a16="http://schemas.microsoft.com/office/drawing/2014/main" id="{F8CDA16D-B939-4443-86FE-523861BE779A}"/>
              </a:ext>
            </a:extLst>
          </p:cNvPr>
          <p:cNvSpPr txBox="1"/>
          <p:nvPr/>
        </p:nvSpPr>
        <p:spPr>
          <a:xfrm>
            <a:off x="4890078" y="2268455"/>
            <a:ext cx="2305711" cy="58477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Front-end</a:t>
            </a:r>
          </a:p>
        </p:txBody>
      </p:sp>
      <p:grpSp>
        <p:nvGrpSpPr>
          <p:cNvPr id="85" name="Group 84">
            <a:extLst>
              <a:ext uri="{FF2B5EF4-FFF2-40B4-BE49-F238E27FC236}">
                <a16:creationId xmlns:a16="http://schemas.microsoft.com/office/drawing/2014/main" id="{5F62B11C-EE99-4EB6-9E6C-26690207C618}"/>
              </a:ext>
            </a:extLst>
          </p:cNvPr>
          <p:cNvGrpSpPr/>
          <p:nvPr/>
        </p:nvGrpSpPr>
        <p:grpSpPr>
          <a:xfrm>
            <a:off x="3746476" y="3484222"/>
            <a:ext cx="1022966" cy="767370"/>
            <a:chOff x="2462030" y="1307168"/>
            <a:chExt cx="870623" cy="622882"/>
          </a:xfrm>
        </p:grpSpPr>
        <p:sp>
          <p:nvSpPr>
            <p:cNvPr id="87" name="Google Shape;208;p34">
              <a:extLst>
                <a:ext uri="{FF2B5EF4-FFF2-40B4-BE49-F238E27FC236}">
                  <a16:creationId xmlns:a16="http://schemas.microsoft.com/office/drawing/2014/main" id="{748815FD-9541-4AFE-9FD0-FA3995928CC3}"/>
                </a:ext>
              </a:extLst>
            </p:cNvPr>
            <p:cNvSpPr/>
            <p:nvPr/>
          </p:nvSpPr>
          <p:spPr>
            <a:xfrm>
              <a:off x="2462030" y="1307168"/>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800">
                <a:solidFill>
                  <a:srgbClr val="434343"/>
                </a:solidFill>
              </a:endParaRPr>
            </a:p>
          </p:txBody>
        </p:sp>
        <p:sp>
          <p:nvSpPr>
            <p:cNvPr id="88" name="Google Shape;211;p34">
              <a:extLst>
                <a:ext uri="{FF2B5EF4-FFF2-40B4-BE49-F238E27FC236}">
                  <a16:creationId xmlns:a16="http://schemas.microsoft.com/office/drawing/2014/main" id="{40333786-D954-4D6C-A1ED-CB617665ECB3}"/>
                </a:ext>
              </a:extLst>
            </p:cNvPr>
            <p:cNvSpPr txBox="1"/>
            <p:nvPr/>
          </p:nvSpPr>
          <p:spPr>
            <a:xfrm flipH="1">
              <a:off x="2527590" y="1355712"/>
              <a:ext cx="739500" cy="502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3600" b="1" dirty="0">
                  <a:solidFill>
                    <a:srgbClr val="FFFFFF"/>
                  </a:solidFill>
                  <a:latin typeface="Tahoma" panose="020B0604030504040204" pitchFamily="34" charset="0"/>
                  <a:ea typeface="Tahoma" panose="020B0604030504040204" pitchFamily="34" charset="0"/>
                  <a:cs typeface="Tahoma" panose="020B0604030504040204" pitchFamily="34" charset="0"/>
                </a:rPr>
                <a:t>2</a:t>
              </a:r>
            </a:p>
          </p:txBody>
        </p:sp>
      </p:grpSp>
      <p:sp>
        <p:nvSpPr>
          <p:cNvPr id="86" name="TextBox 14">
            <a:extLst>
              <a:ext uri="{FF2B5EF4-FFF2-40B4-BE49-F238E27FC236}">
                <a16:creationId xmlns:a16="http://schemas.microsoft.com/office/drawing/2014/main" id="{8A318E5A-B0CB-45BE-A168-1841A6480377}"/>
              </a:ext>
            </a:extLst>
          </p:cNvPr>
          <p:cNvSpPr txBox="1"/>
          <p:nvPr/>
        </p:nvSpPr>
        <p:spPr>
          <a:xfrm>
            <a:off x="4890079" y="3575518"/>
            <a:ext cx="2116285" cy="58477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Back-end</a:t>
            </a:r>
          </a:p>
        </p:txBody>
      </p:sp>
      <p:sp>
        <p:nvSpPr>
          <p:cNvPr id="80" name="TextBox 37">
            <a:extLst>
              <a:ext uri="{FF2B5EF4-FFF2-40B4-BE49-F238E27FC236}">
                <a16:creationId xmlns:a16="http://schemas.microsoft.com/office/drawing/2014/main" id="{D47E8F50-2ECC-4BDE-91AC-997A00781BA9}"/>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12</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3"/>
        <p:cNvGrpSpPr/>
        <p:nvPr/>
      </p:nvGrpSpPr>
      <p:grpSpPr>
        <a:xfrm>
          <a:off x="0" y="0"/>
          <a:ext cx="0" cy="0"/>
          <a:chOff x="0" y="0"/>
          <a:chExt cx="0" cy="0"/>
        </a:xfrm>
      </p:grpSpPr>
      <p:grpSp>
        <p:nvGrpSpPr>
          <p:cNvPr id="3814" name="Google Shape;3814;p54"/>
          <p:cNvGrpSpPr/>
          <p:nvPr/>
        </p:nvGrpSpPr>
        <p:grpSpPr>
          <a:xfrm rot="2220409">
            <a:off x="-480118" y="12303"/>
            <a:ext cx="2220691" cy="1422178"/>
            <a:chOff x="209625" y="551300"/>
            <a:chExt cx="7170900" cy="4592400"/>
          </a:xfrm>
        </p:grpSpPr>
        <p:sp>
          <p:nvSpPr>
            <p:cNvPr id="3815" name="Google Shape;3815;p5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54"/>
          <p:cNvGrpSpPr/>
          <p:nvPr/>
        </p:nvGrpSpPr>
        <p:grpSpPr>
          <a:xfrm rot="-9221188" flipH="1">
            <a:off x="-321864" y="432898"/>
            <a:ext cx="6003637" cy="4246726"/>
            <a:chOff x="235075" y="777725"/>
            <a:chExt cx="7186900" cy="4132775"/>
          </a:xfrm>
        </p:grpSpPr>
        <p:sp>
          <p:nvSpPr>
            <p:cNvPr id="3912" name="Google Shape;3912;p5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54"/>
          <p:cNvGrpSpPr/>
          <p:nvPr/>
        </p:nvGrpSpPr>
        <p:grpSpPr>
          <a:xfrm>
            <a:off x="2249003" y="1791362"/>
            <a:ext cx="7002552" cy="3587876"/>
            <a:chOff x="238125" y="693075"/>
            <a:chExt cx="7137450" cy="4314425"/>
          </a:xfrm>
        </p:grpSpPr>
        <p:sp>
          <p:nvSpPr>
            <p:cNvPr id="3915" name="Google Shape;3915;p5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4"/>
          <p:cNvGrpSpPr/>
          <p:nvPr/>
        </p:nvGrpSpPr>
        <p:grpSpPr>
          <a:xfrm>
            <a:off x="1096545" y="1142417"/>
            <a:ext cx="3753274" cy="2858653"/>
            <a:chOff x="3804623" y="931514"/>
            <a:chExt cx="4311631" cy="3283920"/>
          </a:xfrm>
        </p:grpSpPr>
        <p:grpSp>
          <p:nvGrpSpPr>
            <p:cNvPr id="3919" name="Google Shape;3919;p54"/>
            <p:cNvGrpSpPr/>
            <p:nvPr/>
          </p:nvGrpSpPr>
          <p:grpSpPr>
            <a:xfrm>
              <a:off x="3804623" y="931514"/>
              <a:ext cx="4311631" cy="3283920"/>
              <a:chOff x="3420275" y="729475"/>
              <a:chExt cx="4831500" cy="3679875"/>
            </a:xfrm>
          </p:grpSpPr>
          <p:sp>
            <p:nvSpPr>
              <p:cNvPr id="3920" name="Google Shape;3920;p54"/>
              <p:cNvSpPr/>
              <p:nvPr/>
            </p:nvSpPr>
            <p:spPr>
              <a:xfrm>
                <a:off x="3586250" y="883825"/>
                <a:ext cx="4503600" cy="2746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4"/>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541C1D"/>
                </a:solidFill>
                <a:prstDash val="solid"/>
                <a:round/>
                <a:headEnd type="none" w="med" len="med"/>
                <a:tailEnd type="none" w="med" len="med"/>
              </a:ln>
            </p:spPr>
          </p:sp>
          <p:sp>
            <p:nvSpPr>
              <p:cNvPr id="3922" name="Google Shape;3922;p54"/>
              <p:cNvSpPr/>
              <p:nvPr/>
            </p:nvSpPr>
            <p:spPr>
              <a:xfrm>
                <a:off x="3420275" y="729475"/>
                <a:ext cx="4831500" cy="3056700"/>
              </a:xfrm>
              <a:prstGeom prst="roundRect">
                <a:avLst>
                  <a:gd name="adj" fmla="val 385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4"/>
              <p:cNvSpPr/>
              <p:nvPr/>
            </p:nvSpPr>
            <p:spPr>
              <a:xfrm>
                <a:off x="3453125" y="762775"/>
                <a:ext cx="4765800" cy="2990100"/>
              </a:xfrm>
              <a:prstGeom prst="roundRect">
                <a:avLst>
                  <a:gd name="adj" fmla="val 3282"/>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24" name="Google Shape;3924;p54"/>
            <p:cNvCxnSpPr/>
            <p:nvPr/>
          </p:nvCxnSpPr>
          <p:spPr>
            <a:xfrm>
              <a:off x="5238353" y="4162783"/>
              <a:ext cx="1451100" cy="0"/>
            </a:xfrm>
            <a:prstGeom prst="straightConnector1">
              <a:avLst/>
            </a:prstGeom>
            <a:noFill/>
            <a:ln w="19050" cap="flat" cmpd="sng">
              <a:solidFill>
                <a:schemeClr val="dk1"/>
              </a:solidFill>
              <a:prstDash val="solid"/>
              <a:round/>
              <a:headEnd type="none" w="med" len="med"/>
              <a:tailEnd type="none" w="med" len="med"/>
            </a:ln>
          </p:spPr>
        </p:cxnSp>
      </p:grpSp>
      <p:sp>
        <p:nvSpPr>
          <p:cNvPr id="3925" name="Google Shape;3925;p54"/>
          <p:cNvSpPr txBox="1">
            <a:spLocks noGrp="1"/>
          </p:cNvSpPr>
          <p:nvPr>
            <p:ph type="ctrTitle"/>
          </p:nvPr>
        </p:nvSpPr>
        <p:spPr>
          <a:xfrm flipH="1">
            <a:off x="4638022" y="3920091"/>
            <a:ext cx="3803466"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b="1">
                <a:solidFill>
                  <a:schemeClr val="lt1"/>
                </a:solidFill>
                <a:latin typeface="Tahoma" panose="020B0604030504040204" pitchFamily="34" charset="0"/>
                <a:ea typeface="Tahoma" panose="020B0604030504040204" pitchFamily="34" charset="0"/>
                <a:cs typeface="Tahoma" panose="020B0604030504040204" pitchFamily="34" charset="0"/>
              </a:rPr>
              <a:t>GIAO DIỆN CHÍNH</a:t>
            </a:r>
            <a:endParaRPr sz="2800" b="1">
              <a:solidFill>
                <a:schemeClr val="lt1"/>
              </a:solidFill>
              <a:latin typeface="Tahoma" panose="020B0604030504040204" pitchFamily="34" charset="0"/>
              <a:ea typeface="Tahoma" panose="020B0604030504040204" pitchFamily="34" charset="0"/>
              <a:cs typeface="Tahoma" panose="020B0604030504040204" pitchFamily="34" charset="0"/>
            </a:endParaRPr>
          </a:p>
        </p:txBody>
      </p:sp>
      <p:grpSp>
        <p:nvGrpSpPr>
          <p:cNvPr id="3927" name="Google Shape;3927;p54"/>
          <p:cNvGrpSpPr/>
          <p:nvPr/>
        </p:nvGrpSpPr>
        <p:grpSpPr>
          <a:xfrm flipH="1">
            <a:off x="8237932" y="424032"/>
            <a:ext cx="1642731" cy="3165752"/>
            <a:chOff x="2453450" y="238025"/>
            <a:chExt cx="2711225" cy="5224875"/>
          </a:xfrm>
        </p:grpSpPr>
        <p:sp>
          <p:nvSpPr>
            <p:cNvPr id="3928" name="Google Shape;3928;p5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 name="Picture 170">
            <a:extLst>
              <a:ext uri="{FF2B5EF4-FFF2-40B4-BE49-F238E27FC236}">
                <a16:creationId xmlns:a16="http://schemas.microsoft.com/office/drawing/2014/main" id="{2E7CFFA0-B7BA-4317-A344-69A7608D2F79}"/>
              </a:ext>
            </a:extLst>
          </p:cNvPr>
          <p:cNvPicPr/>
          <p:nvPr/>
        </p:nvPicPr>
        <p:blipFill>
          <a:blip r:embed="rId3">
            <a:extLst>
              <a:ext uri="{28A0092B-C50C-407E-A947-70E740481C1C}">
                <a14:useLocalDpi xmlns:a14="http://schemas.microsoft.com/office/drawing/2010/main" val="0"/>
              </a:ext>
            </a:extLst>
          </a:blip>
          <a:stretch>
            <a:fillRect/>
          </a:stretch>
        </p:blipFill>
        <p:spPr>
          <a:xfrm>
            <a:off x="1216263" y="1271696"/>
            <a:ext cx="3507767" cy="2123967"/>
          </a:xfrm>
          <a:prstGeom prst="rect">
            <a:avLst/>
          </a:prstGeom>
        </p:spPr>
      </p:pic>
      <p:sp>
        <p:nvSpPr>
          <p:cNvPr id="175" name="TextBox 174">
            <a:extLst>
              <a:ext uri="{FF2B5EF4-FFF2-40B4-BE49-F238E27FC236}">
                <a16:creationId xmlns:a16="http://schemas.microsoft.com/office/drawing/2014/main" id="{DE654C13-B781-47E7-A873-ED602BFF3858}"/>
              </a:ext>
            </a:extLst>
          </p:cNvPr>
          <p:cNvSpPr txBox="1"/>
          <p:nvPr/>
        </p:nvSpPr>
        <p:spPr>
          <a:xfrm>
            <a:off x="3468683" y="80998"/>
            <a:ext cx="2338678" cy="523220"/>
          </a:xfrm>
          <a:prstGeom prst="rect">
            <a:avLst/>
          </a:prstGeom>
          <a:noFill/>
        </p:spPr>
        <p:txBody>
          <a:bodyPr wrap="square">
            <a:spAutoFit/>
          </a:bodyPr>
          <a:lstStyle/>
          <a:p>
            <a:r>
              <a:rPr lang="en-US" sz="2800" b="1">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FRONT END</a:t>
            </a:r>
            <a:endParaRPr lang="en-US" sz="2800" b="1"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7" name="TextBox 37">
            <a:extLst>
              <a:ext uri="{FF2B5EF4-FFF2-40B4-BE49-F238E27FC236}">
                <a16:creationId xmlns:a16="http://schemas.microsoft.com/office/drawing/2014/main" id="{6542697A-EEC8-44F4-A3B9-7997FB2090F4}"/>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13</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grpSp>
        <p:nvGrpSpPr>
          <p:cNvPr id="3323" name="Google Shape;3323;p51"/>
          <p:cNvGrpSpPr/>
          <p:nvPr/>
        </p:nvGrpSpPr>
        <p:grpSpPr>
          <a:xfrm>
            <a:off x="-473700" y="1420125"/>
            <a:ext cx="2300750" cy="5232700"/>
            <a:chOff x="2650500" y="238500"/>
            <a:chExt cx="2300750" cy="5232700"/>
          </a:xfrm>
        </p:grpSpPr>
        <p:sp>
          <p:nvSpPr>
            <p:cNvPr id="3324" name="Google Shape;3324;p51"/>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1"/>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1"/>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1"/>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51"/>
          <p:cNvSpPr/>
          <p:nvPr/>
        </p:nvSpPr>
        <p:spPr>
          <a:xfrm>
            <a:off x="-983575" y="-1430707"/>
            <a:ext cx="5081045" cy="1030816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51"/>
          <p:cNvGrpSpPr/>
          <p:nvPr/>
        </p:nvGrpSpPr>
        <p:grpSpPr>
          <a:xfrm>
            <a:off x="5675500" y="1818038"/>
            <a:ext cx="7186900" cy="4132775"/>
            <a:chOff x="235075" y="777725"/>
            <a:chExt cx="7186900" cy="4132775"/>
          </a:xfrm>
        </p:grpSpPr>
        <p:sp>
          <p:nvSpPr>
            <p:cNvPr id="3330" name="Google Shape;3330;p5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51"/>
          <p:cNvSpPr txBox="1">
            <a:spLocks noGrp="1"/>
          </p:cNvSpPr>
          <p:nvPr>
            <p:ph type="title" idx="6"/>
          </p:nvPr>
        </p:nvSpPr>
        <p:spPr>
          <a:xfrm>
            <a:off x="624750" y="523425"/>
            <a:ext cx="472350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MÔ HÌNH ANGULAR</a:t>
            </a:r>
            <a:endParaRPr/>
          </a:p>
        </p:txBody>
      </p:sp>
      <p:grpSp>
        <p:nvGrpSpPr>
          <p:cNvPr id="3333" name="Google Shape;3333;p51"/>
          <p:cNvGrpSpPr/>
          <p:nvPr/>
        </p:nvGrpSpPr>
        <p:grpSpPr>
          <a:xfrm>
            <a:off x="7745871" y="-642167"/>
            <a:ext cx="1832517" cy="3531493"/>
            <a:chOff x="2453450" y="238025"/>
            <a:chExt cx="2711225" cy="5224875"/>
          </a:xfrm>
        </p:grpSpPr>
        <p:sp>
          <p:nvSpPr>
            <p:cNvPr id="3334" name="Google Shape;3334;p51"/>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1"/>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1"/>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1"/>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1"/>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1"/>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1"/>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1"/>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1"/>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1"/>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1"/>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1"/>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1"/>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1"/>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1"/>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1"/>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1"/>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1"/>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1"/>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1"/>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1"/>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1"/>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1"/>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1"/>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1"/>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1"/>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1"/>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1"/>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1"/>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1"/>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1"/>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1"/>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1"/>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1"/>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1"/>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1"/>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1"/>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1"/>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1"/>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1"/>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1"/>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1"/>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1"/>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1"/>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1"/>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1"/>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1"/>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1"/>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1"/>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1"/>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1"/>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1"/>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51"/>
          <p:cNvGrpSpPr/>
          <p:nvPr/>
        </p:nvGrpSpPr>
        <p:grpSpPr>
          <a:xfrm>
            <a:off x="1735912" y="2210718"/>
            <a:ext cx="731626" cy="581481"/>
            <a:chOff x="235075" y="777725"/>
            <a:chExt cx="7186900" cy="4132775"/>
          </a:xfrm>
        </p:grpSpPr>
        <p:sp>
          <p:nvSpPr>
            <p:cNvPr id="3387" name="Google Shape;3387;p5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1"/>
          <p:cNvGrpSpPr/>
          <p:nvPr/>
        </p:nvGrpSpPr>
        <p:grpSpPr>
          <a:xfrm rot="10800000" flipH="1">
            <a:off x="4205434" y="2239208"/>
            <a:ext cx="808526" cy="607931"/>
            <a:chOff x="235075" y="777725"/>
            <a:chExt cx="7186900" cy="4132775"/>
          </a:xfrm>
        </p:grpSpPr>
        <p:sp>
          <p:nvSpPr>
            <p:cNvPr id="3390" name="Google Shape;3390;p5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51"/>
          <p:cNvSpPr/>
          <p:nvPr/>
        </p:nvSpPr>
        <p:spPr>
          <a:xfrm rot="-5263473" flipH="1">
            <a:off x="6892886" y="2119309"/>
            <a:ext cx="641900" cy="78352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7" name="Google Shape;3397;p51"/>
          <p:cNvGrpSpPr/>
          <p:nvPr/>
        </p:nvGrpSpPr>
        <p:grpSpPr>
          <a:xfrm>
            <a:off x="4456791" y="2367719"/>
            <a:ext cx="286746" cy="286746"/>
            <a:chOff x="-13528775" y="2507400"/>
            <a:chExt cx="352875" cy="352875"/>
          </a:xfrm>
        </p:grpSpPr>
        <p:sp>
          <p:nvSpPr>
            <p:cNvPr id="3398" name="Google Shape;3398;p51"/>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1"/>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1"/>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51"/>
          <p:cNvGrpSpPr/>
          <p:nvPr/>
        </p:nvGrpSpPr>
        <p:grpSpPr>
          <a:xfrm>
            <a:off x="7062908" y="2345852"/>
            <a:ext cx="333396" cy="330456"/>
            <a:chOff x="-10462550" y="2057650"/>
            <a:chExt cx="354450" cy="351325"/>
          </a:xfrm>
        </p:grpSpPr>
        <p:sp>
          <p:nvSpPr>
            <p:cNvPr id="3402" name="Google Shape;3402;p51"/>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1"/>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51"/>
          <p:cNvSpPr txBox="1">
            <a:spLocks noGrp="1"/>
          </p:cNvSpPr>
          <p:nvPr>
            <p:ph type="ctrTitle"/>
          </p:nvPr>
        </p:nvSpPr>
        <p:spPr>
          <a:xfrm flipH="1">
            <a:off x="927175" y="2829282"/>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b="1">
                <a:solidFill>
                  <a:schemeClr val="lt1"/>
                </a:solidFill>
              </a:rPr>
              <a:t>Modules</a:t>
            </a:r>
            <a:endParaRPr sz="2400" b="1">
              <a:solidFill>
                <a:schemeClr val="lt1"/>
              </a:solidFill>
            </a:endParaRPr>
          </a:p>
        </p:txBody>
      </p:sp>
      <p:sp>
        <p:nvSpPr>
          <p:cNvPr id="3406" name="Google Shape;3406;p51"/>
          <p:cNvSpPr txBox="1">
            <a:spLocks noGrp="1"/>
          </p:cNvSpPr>
          <p:nvPr>
            <p:ph type="ctrTitle" idx="2"/>
          </p:nvPr>
        </p:nvSpPr>
        <p:spPr>
          <a:xfrm flipH="1">
            <a:off x="3480087" y="2829282"/>
            <a:ext cx="2390941"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b="1"/>
              <a:t>Components</a:t>
            </a:r>
            <a:endParaRPr sz="2400" b="1"/>
          </a:p>
        </p:txBody>
      </p:sp>
      <p:sp>
        <p:nvSpPr>
          <p:cNvPr id="3408" name="Google Shape;3408;p51"/>
          <p:cNvSpPr txBox="1">
            <a:spLocks noGrp="1"/>
          </p:cNvSpPr>
          <p:nvPr>
            <p:ph type="ctrTitle" idx="4"/>
          </p:nvPr>
        </p:nvSpPr>
        <p:spPr>
          <a:xfrm flipH="1">
            <a:off x="6096800" y="2829282"/>
            <a:ext cx="2195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1">
                <a:solidFill>
                  <a:srgbClr val="FFFFFF"/>
                </a:solidFill>
              </a:rPr>
              <a:t>Services</a:t>
            </a:r>
            <a:endParaRPr sz="2400" b="1">
              <a:solidFill>
                <a:srgbClr val="FFFFFF"/>
              </a:solidFill>
            </a:endParaRPr>
          </a:p>
        </p:txBody>
      </p:sp>
      <p:grpSp>
        <p:nvGrpSpPr>
          <p:cNvPr id="89" name="Google Shape;12551;p75">
            <a:extLst>
              <a:ext uri="{FF2B5EF4-FFF2-40B4-BE49-F238E27FC236}">
                <a16:creationId xmlns:a16="http://schemas.microsoft.com/office/drawing/2014/main" id="{C63B3045-BB90-4F13-8FD7-275BA9FDE717}"/>
              </a:ext>
            </a:extLst>
          </p:cNvPr>
          <p:cNvGrpSpPr/>
          <p:nvPr/>
        </p:nvGrpSpPr>
        <p:grpSpPr>
          <a:xfrm>
            <a:off x="1963981" y="2358711"/>
            <a:ext cx="327823" cy="289720"/>
            <a:chOff x="-3137650" y="2787000"/>
            <a:chExt cx="291450" cy="257575"/>
          </a:xfrm>
          <a:solidFill>
            <a:schemeClr val="tx1"/>
          </a:solidFill>
        </p:grpSpPr>
        <p:sp>
          <p:nvSpPr>
            <p:cNvPr id="90" name="Google Shape;12552;p75">
              <a:extLst>
                <a:ext uri="{FF2B5EF4-FFF2-40B4-BE49-F238E27FC236}">
                  <a16:creationId xmlns:a16="http://schemas.microsoft.com/office/drawing/2014/main" id="{BE0819F2-C666-4653-AA44-DF3ACCEE2D67}"/>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553;p75">
              <a:extLst>
                <a:ext uri="{FF2B5EF4-FFF2-40B4-BE49-F238E27FC236}">
                  <a16:creationId xmlns:a16="http://schemas.microsoft.com/office/drawing/2014/main" id="{0834FDD0-1284-41C3-AE51-17C89DC390A9}"/>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554;p75">
              <a:extLst>
                <a:ext uri="{FF2B5EF4-FFF2-40B4-BE49-F238E27FC236}">
                  <a16:creationId xmlns:a16="http://schemas.microsoft.com/office/drawing/2014/main" id="{33033760-C060-42FA-83F9-2BF7DEEDB5E2}"/>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555;p75">
              <a:extLst>
                <a:ext uri="{FF2B5EF4-FFF2-40B4-BE49-F238E27FC236}">
                  <a16:creationId xmlns:a16="http://schemas.microsoft.com/office/drawing/2014/main" id="{776ADD71-02C0-4ECE-9AEC-234F5B98AEC2}"/>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556;p75">
              <a:extLst>
                <a:ext uri="{FF2B5EF4-FFF2-40B4-BE49-F238E27FC236}">
                  <a16:creationId xmlns:a16="http://schemas.microsoft.com/office/drawing/2014/main" id="{15920CF2-2CE5-4FAE-A436-439418438268}"/>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557;p75">
              <a:extLst>
                <a:ext uri="{FF2B5EF4-FFF2-40B4-BE49-F238E27FC236}">
                  <a16:creationId xmlns:a16="http://schemas.microsoft.com/office/drawing/2014/main" id="{B896FF8C-7138-425C-B3E8-AF167D0E24FD}"/>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558;p75">
              <a:extLst>
                <a:ext uri="{FF2B5EF4-FFF2-40B4-BE49-F238E27FC236}">
                  <a16:creationId xmlns:a16="http://schemas.microsoft.com/office/drawing/2014/main" id="{9C83FA1B-3702-46B3-BF9F-702887747C8A}"/>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559;p75">
              <a:extLst>
                <a:ext uri="{FF2B5EF4-FFF2-40B4-BE49-F238E27FC236}">
                  <a16:creationId xmlns:a16="http://schemas.microsoft.com/office/drawing/2014/main" id="{C134C329-8278-4E9C-932A-A3159C788847}"/>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Box 103">
            <a:extLst>
              <a:ext uri="{FF2B5EF4-FFF2-40B4-BE49-F238E27FC236}">
                <a16:creationId xmlns:a16="http://schemas.microsoft.com/office/drawing/2014/main" id="{D0C6ED66-81AE-4C09-9D6C-BE1190B27922}"/>
              </a:ext>
            </a:extLst>
          </p:cNvPr>
          <p:cNvSpPr txBox="1"/>
          <p:nvPr/>
        </p:nvSpPr>
        <p:spPr>
          <a:xfrm>
            <a:off x="3468683" y="80998"/>
            <a:ext cx="2338678" cy="523220"/>
          </a:xfrm>
          <a:prstGeom prst="rect">
            <a:avLst/>
          </a:prstGeom>
          <a:noFill/>
        </p:spPr>
        <p:txBody>
          <a:bodyPr wrap="square">
            <a:spAutoFit/>
          </a:bodyPr>
          <a:lstStyle/>
          <a:p>
            <a:r>
              <a:rPr lang="en-US" sz="2800" b="1">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FRONT END</a:t>
            </a:r>
            <a:endParaRPr lang="en-US" sz="2800" b="1"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5" name="TextBox 37">
            <a:extLst>
              <a:ext uri="{FF2B5EF4-FFF2-40B4-BE49-F238E27FC236}">
                <a16:creationId xmlns:a16="http://schemas.microsoft.com/office/drawing/2014/main" id="{72A6681D-0133-4F94-9799-DEFED390C44A}"/>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14</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2;p28">
            <a:extLst>
              <a:ext uri="{FF2B5EF4-FFF2-40B4-BE49-F238E27FC236}">
                <a16:creationId xmlns:a16="http://schemas.microsoft.com/office/drawing/2014/main" id="{53FF611C-535C-4BB5-B416-0EB4F339CD63}"/>
              </a:ext>
            </a:extLst>
          </p:cNvPr>
          <p:cNvSpPr/>
          <p:nvPr/>
        </p:nvSpPr>
        <p:spPr>
          <a:xfrm rot="3600185">
            <a:off x="2861309" y="1584663"/>
            <a:ext cx="2774659" cy="2813873"/>
          </a:xfrm>
          <a:prstGeom prst="blockArc">
            <a:avLst>
              <a:gd name="adj1" fmla="val 12622480"/>
              <a:gd name="adj2" fmla="val 527378"/>
              <a:gd name="adj3" fmla="val 20655"/>
            </a:avLst>
          </a:prstGeom>
          <a:solidFill>
            <a:schemeClr val="accent1">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 name="Google Shape;214;p28">
            <a:extLst>
              <a:ext uri="{FF2B5EF4-FFF2-40B4-BE49-F238E27FC236}">
                <a16:creationId xmlns:a16="http://schemas.microsoft.com/office/drawing/2014/main" id="{3D8CBFFA-14CB-451E-AA22-48069F08BA17}"/>
              </a:ext>
            </a:extLst>
          </p:cNvPr>
          <p:cNvSpPr/>
          <p:nvPr/>
        </p:nvSpPr>
        <p:spPr>
          <a:xfrm rot="-3600185">
            <a:off x="2902926" y="1594071"/>
            <a:ext cx="2774659" cy="2774659"/>
          </a:xfrm>
          <a:prstGeom prst="blockArc">
            <a:avLst>
              <a:gd name="adj1" fmla="val 7840353"/>
              <a:gd name="adj2" fmla="val 19703271"/>
              <a:gd name="adj3" fmla="val 20851"/>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nvGrpSpPr>
          <p:cNvPr id="5" name="Google Shape;215;p28">
            <a:extLst>
              <a:ext uri="{FF2B5EF4-FFF2-40B4-BE49-F238E27FC236}">
                <a16:creationId xmlns:a16="http://schemas.microsoft.com/office/drawing/2014/main" id="{978C801C-9DAD-4226-9D01-FD84D7D022B2}"/>
              </a:ext>
            </a:extLst>
          </p:cNvPr>
          <p:cNvGrpSpPr/>
          <p:nvPr/>
        </p:nvGrpSpPr>
        <p:grpSpPr>
          <a:xfrm rot="10800000">
            <a:off x="4373540" y="3626344"/>
            <a:ext cx="700387" cy="678328"/>
            <a:chOff x="1963553" y="815492"/>
            <a:chExt cx="596061" cy="581437"/>
          </a:xfrm>
          <a:solidFill>
            <a:schemeClr val="accent3">
              <a:lumMod val="75000"/>
            </a:schemeClr>
          </a:solidFill>
          <a:effectLst>
            <a:reflection blurRad="6350" stA="52000" endA="300" endPos="35000" dir="5400000" sy="-100000" algn="bl" rotWithShape="0"/>
          </a:effectLst>
        </p:grpSpPr>
        <p:sp>
          <p:nvSpPr>
            <p:cNvPr id="29" name="Google Shape;216;p28">
              <a:extLst>
                <a:ext uri="{FF2B5EF4-FFF2-40B4-BE49-F238E27FC236}">
                  <a16:creationId xmlns:a16="http://schemas.microsoft.com/office/drawing/2014/main" id="{C832CB98-CC59-4CC2-A119-8575897DE306}"/>
                </a:ext>
              </a:extLst>
            </p:cNvPr>
            <p:cNvSpPr/>
            <p:nvPr/>
          </p:nvSpPr>
          <p:spPr>
            <a:xfrm rot="141287">
              <a:off x="1970909" y="815492"/>
              <a:ext cx="581437" cy="581437"/>
            </a:xfrm>
            <a:prstGeom prst="pie">
              <a:avLst>
                <a:gd name="adj1" fmla="val 6190354"/>
                <a:gd name="adj2" fmla="val 14996165"/>
              </a:avLst>
            </a:prstGeom>
            <a:grp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0" name="Google Shape;217;p28">
              <a:extLst>
                <a:ext uri="{FF2B5EF4-FFF2-40B4-BE49-F238E27FC236}">
                  <a16:creationId xmlns:a16="http://schemas.microsoft.com/office/drawing/2014/main" id="{406B723C-5DDC-43E4-8C40-F76018BB4FF8}"/>
                </a:ext>
              </a:extLst>
            </p:cNvPr>
            <p:cNvSpPr/>
            <p:nvPr/>
          </p:nvSpPr>
          <p:spPr>
            <a:xfrm rot="10851106">
              <a:off x="1963553" y="815511"/>
              <a:ext cx="596061" cy="581400"/>
            </a:xfrm>
            <a:prstGeom prst="pie">
              <a:avLst>
                <a:gd name="adj1" fmla="val 4028252"/>
                <a:gd name="adj2" fmla="val 1718367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6" name="Google Shape;218;p28">
            <a:extLst>
              <a:ext uri="{FF2B5EF4-FFF2-40B4-BE49-F238E27FC236}">
                <a16:creationId xmlns:a16="http://schemas.microsoft.com/office/drawing/2014/main" id="{B7B6D994-749A-4DE3-BEFB-944FCF231D01}"/>
              </a:ext>
            </a:extLst>
          </p:cNvPr>
          <p:cNvGrpSpPr/>
          <p:nvPr/>
        </p:nvGrpSpPr>
        <p:grpSpPr>
          <a:xfrm rot="10991816">
            <a:off x="3753227" y="1560611"/>
            <a:ext cx="711607" cy="644965"/>
            <a:chOff x="1973294" y="813569"/>
            <a:chExt cx="590083" cy="582759"/>
          </a:xfrm>
          <a:solidFill>
            <a:schemeClr val="accent1">
              <a:lumMod val="75000"/>
            </a:schemeClr>
          </a:solidFill>
          <a:effectLst>
            <a:outerShdw blurRad="50800" dist="38100" dir="13500000" algn="br" rotWithShape="0">
              <a:prstClr val="black">
                <a:alpha val="40000"/>
              </a:prstClr>
            </a:outerShdw>
            <a:reflection blurRad="6350" stA="52000" endA="300" endPos="35000" dir="5400000" sy="-100000" algn="bl" rotWithShape="0"/>
          </a:effectLst>
        </p:grpSpPr>
        <p:sp>
          <p:nvSpPr>
            <p:cNvPr id="27" name="Google Shape;219;p28">
              <a:extLst>
                <a:ext uri="{FF2B5EF4-FFF2-40B4-BE49-F238E27FC236}">
                  <a16:creationId xmlns:a16="http://schemas.microsoft.com/office/drawing/2014/main" id="{C19FFA88-08A7-4FB7-9604-BBADB06A8CD8}"/>
                </a:ext>
              </a:extLst>
            </p:cNvPr>
            <p:cNvSpPr/>
            <p:nvPr/>
          </p:nvSpPr>
          <p:spPr>
            <a:xfrm rot="39023">
              <a:off x="1981940" y="813569"/>
              <a:ext cx="581437" cy="581437"/>
            </a:xfrm>
            <a:prstGeom prst="pie">
              <a:avLst>
                <a:gd name="adj1" fmla="val 6190354"/>
                <a:gd name="adj2" fmla="val 14996165"/>
              </a:avLst>
            </a:prstGeom>
            <a:grp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8" name="Google Shape;220;p28">
              <a:extLst>
                <a:ext uri="{FF2B5EF4-FFF2-40B4-BE49-F238E27FC236}">
                  <a16:creationId xmlns:a16="http://schemas.microsoft.com/office/drawing/2014/main" id="{5732A8BE-5775-43BE-881D-111883A44E0A}"/>
                </a:ext>
              </a:extLst>
            </p:cNvPr>
            <p:cNvSpPr/>
            <p:nvPr/>
          </p:nvSpPr>
          <p:spPr>
            <a:xfrm rot="10800000">
              <a:off x="1973294" y="814928"/>
              <a:ext cx="581400" cy="581400"/>
            </a:xfrm>
            <a:prstGeom prst="pie">
              <a:avLst>
                <a:gd name="adj1" fmla="val 4028252"/>
                <a:gd name="adj2" fmla="val 1718367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sz="2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cxnSp>
        <p:nvCxnSpPr>
          <p:cNvPr id="7" name="Google Shape;208;p28">
            <a:extLst>
              <a:ext uri="{FF2B5EF4-FFF2-40B4-BE49-F238E27FC236}">
                <a16:creationId xmlns:a16="http://schemas.microsoft.com/office/drawing/2014/main" id="{647163CF-F75B-4E50-B0DB-D23F05279C88}"/>
              </a:ext>
            </a:extLst>
          </p:cNvPr>
          <p:cNvCxnSpPr>
            <a:cxnSpLocks/>
          </p:cNvCxnSpPr>
          <p:nvPr/>
        </p:nvCxnSpPr>
        <p:spPr>
          <a:xfrm>
            <a:off x="4930456" y="1752695"/>
            <a:ext cx="726750" cy="0"/>
          </a:xfrm>
          <a:prstGeom prst="straightConnector1">
            <a:avLst/>
          </a:prstGeom>
          <a:noFill/>
          <a:ln w="19050" cap="flat" cmpd="sng">
            <a:solidFill>
              <a:srgbClr val="CDBCB5"/>
            </a:solidFill>
            <a:prstDash val="solid"/>
            <a:round/>
            <a:headEnd type="none" w="sm" len="sm"/>
            <a:tailEnd type="oval" w="med" len="med"/>
          </a:ln>
        </p:spPr>
      </p:cxnSp>
      <p:cxnSp>
        <p:nvCxnSpPr>
          <p:cNvPr id="8" name="Google Shape;205;p28">
            <a:extLst>
              <a:ext uri="{FF2B5EF4-FFF2-40B4-BE49-F238E27FC236}">
                <a16:creationId xmlns:a16="http://schemas.microsoft.com/office/drawing/2014/main" id="{CED8A50E-B08B-40EB-AEDF-24B004A02640}"/>
              </a:ext>
            </a:extLst>
          </p:cNvPr>
          <p:cNvCxnSpPr/>
          <p:nvPr/>
        </p:nvCxnSpPr>
        <p:spPr>
          <a:xfrm rot="10800000">
            <a:off x="2969162" y="1752695"/>
            <a:ext cx="633600" cy="0"/>
          </a:xfrm>
          <a:prstGeom prst="straightConnector1">
            <a:avLst/>
          </a:prstGeom>
          <a:noFill/>
          <a:ln w="19050" cap="flat" cmpd="sng">
            <a:solidFill>
              <a:srgbClr val="FDDDAA"/>
            </a:solidFill>
            <a:prstDash val="solid"/>
            <a:round/>
            <a:headEnd type="none" w="sm" len="sm"/>
            <a:tailEnd type="oval" w="med" len="med"/>
          </a:ln>
        </p:spPr>
      </p:cxnSp>
      <p:sp>
        <p:nvSpPr>
          <p:cNvPr id="9" name="TextBox 53">
            <a:extLst>
              <a:ext uri="{FF2B5EF4-FFF2-40B4-BE49-F238E27FC236}">
                <a16:creationId xmlns:a16="http://schemas.microsoft.com/office/drawing/2014/main" id="{1D00EA72-C0C7-4F86-BFF1-C6335DDA2CDB}"/>
              </a:ext>
            </a:extLst>
          </p:cNvPr>
          <p:cNvSpPr txBox="1"/>
          <p:nvPr/>
        </p:nvSpPr>
        <p:spPr>
          <a:xfrm>
            <a:off x="3487427" y="2257995"/>
            <a:ext cx="1568087" cy="147732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Các component trong ứng dụng Angular</a:t>
            </a:r>
            <a:endParaRPr lang="en-US" sz="1800" b="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Google Shape;489;p47">
            <a:extLst>
              <a:ext uri="{FF2B5EF4-FFF2-40B4-BE49-F238E27FC236}">
                <a16:creationId xmlns:a16="http://schemas.microsoft.com/office/drawing/2014/main" id="{7848A12F-4DB9-4327-A1F8-D2B9C5118CC0}"/>
              </a:ext>
            </a:extLst>
          </p:cNvPr>
          <p:cNvSpPr txBox="1"/>
          <p:nvPr/>
        </p:nvSpPr>
        <p:spPr>
          <a:xfrm>
            <a:off x="1796543" y="1387334"/>
            <a:ext cx="1284592" cy="522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Home</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1" name="Google Shape;489;p47">
            <a:extLst>
              <a:ext uri="{FF2B5EF4-FFF2-40B4-BE49-F238E27FC236}">
                <a16:creationId xmlns:a16="http://schemas.microsoft.com/office/drawing/2014/main" id="{6088AEC4-6E87-4C1D-B5B4-44141BD4D5AD}"/>
              </a:ext>
            </a:extLst>
          </p:cNvPr>
          <p:cNvSpPr txBox="1"/>
          <p:nvPr/>
        </p:nvSpPr>
        <p:spPr>
          <a:xfrm>
            <a:off x="490491" y="2417465"/>
            <a:ext cx="1365485" cy="438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Login</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2" name="Google Shape;489;p47">
            <a:extLst>
              <a:ext uri="{FF2B5EF4-FFF2-40B4-BE49-F238E27FC236}">
                <a16:creationId xmlns:a16="http://schemas.microsoft.com/office/drawing/2014/main" id="{CDF13089-4DEB-4A0E-B7CD-8545809E1570}"/>
              </a:ext>
            </a:extLst>
          </p:cNvPr>
          <p:cNvSpPr txBox="1"/>
          <p:nvPr/>
        </p:nvSpPr>
        <p:spPr>
          <a:xfrm>
            <a:off x="5622928" y="1396882"/>
            <a:ext cx="1545080" cy="34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Product</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3" name="Google Shape;489;p47">
            <a:extLst>
              <a:ext uri="{FF2B5EF4-FFF2-40B4-BE49-F238E27FC236}">
                <a16:creationId xmlns:a16="http://schemas.microsoft.com/office/drawing/2014/main" id="{31F0B622-3A6B-43D8-972D-D2AC91B0D13B}"/>
              </a:ext>
            </a:extLst>
          </p:cNvPr>
          <p:cNvSpPr txBox="1"/>
          <p:nvPr/>
        </p:nvSpPr>
        <p:spPr>
          <a:xfrm>
            <a:off x="6452613" y="1864118"/>
            <a:ext cx="2130881" cy="53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Product Detail</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4" name="Google Shape;489;p47">
            <a:extLst>
              <a:ext uri="{FF2B5EF4-FFF2-40B4-BE49-F238E27FC236}">
                <a16:creationId xmlns:a16="http://schemas.microsoft.com/office/drawing/2014/main" id="{6F264F0F-E187-4A37-9E1A-05AA57B1414F}"/>
              </a:ext>
            </a:extLst>
          </p:cNvPr>
          <p:cNvSpPr txBox="1"/>
          <p:nvPr/>
        </p:nvSpPr>
        <p:spPr>
          <a:xfrm>
            <a:off x="5562533" y="3961301"/>
            <a:ext cx="1545080" cy="506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Paypal</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5" name="Google Shape;489;p47">
            <a:extLst>
              <a:ext uri="{FF2B5EF4-FFF2-40B4-BE49-F238E27FC236}">
                <a16:creationId xmlns:a16="http://schemas.microsoft.com/office/drawing/2014/main" id="{3EBAF5F9-F172-4F59-99DD-EDB3D72B11C7}"/>
              </a:ext>
            </a:extLst>
          </p:cNvPr>
          <p:cNvSpPr txBox="1"/>
          <p:nvPr/>
        </p:nvSpPr>
        <p:spPr>
          <a:xfrm>
            <a:off x="840198" y="3974031"/>
            <a:ext cx="2242274" cy="493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Dashboard</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cxnSp>
        <p:nvCxnSpPr>
          <p:cNvPr id="16" name="Google Shape;205;p28">
            <a:extLst>
              <a:ext uri="{FF2B5EF4-FFF2-40B4-BE49-F238E27FC236}">
                <a16:creationId xmlns:a16="http://schemas.microsoft.com/office/drawing/2014/main" id="{9BEA8014-B42D-415A-8F9A-1C112F03B029}"/>
              </a:ext>
            </a:extLst>
          </p:cNvPr>
          <p:cNvCxnSpPr/>
          <p:nvPr/>
        </p:nvCxnSpPr>
        <p:spPr>
          <a:xfrm flipH="1">
            <a:off x="1976621" y="2253742"/>
            <a:ext cx="1115599" cy="0"/>
          </a:xfrm>
          <a:prstGeom prst="straightConnector1">
            <a:avLst/>
          </a:prstGeom>
          <a:noFill/>
          <a:ln w="19050" cap="flat" cmpd="sng">
            <a:solidFill>
              <a:srgbClr val="FDDDAA"/>
            </a:solidFill>
            <a:prstDash val="solid"/>
            <a:round/>
            <a:headEnd type="none" w="sm" len="sm"/>
            <a:tailEnd type="oval" w="med" len="med"/>
          </a:ln>
        </p:spPr>
      </p:cxnSp>
      <p:cxnSp>
        <p:nvCxnSpPr>
          <p:cNvPr id="17" name="Google Shape;205;p28">
            <a:extLst>
              <a:ext uri="{FF2B5EF4-FFF2-40B4-BE49-F238E27FC236}">
                <a16:creationId xmlns:a16="http://schemas.microsoft.com/office/drawing/2014/main" id="{61DAAABB-8023-4F42-BF01-842E9CD31A7D}"/>
              </a:ext>
            </a:extLst>
          </p:cNvPr>
          <p:cNvCxnSpPr>
            <a:cxnSpLocks/>
            <a:endCxn id="15" idx="3"/>
          </p:cNvCxnSpPr>
          <p:nvPr/>
        </p:nvCxnSpPr>
        <p:spPr>
          <a:xfrm flipH="1">
            <a:off x="3082472" y="4221016"/>
            <a:ext cx="617788" cy="0"/>
          </a:xfrm>
          <a:prstGeom prst="straightConnector1">
            <a:avLst/>
          </a:prstGeom>
          <a:noFill/>
          <a:ln w="19050" cap="flat" cmpd="sng">
            <a:solidFill>
              <a:srgbClr val="FDDDAA"/>
            </a:solidFill>
            <a:prstDash val="solid"/>
            <a:round/>
            <a:headEnd type="none" w="sm" len="sm"/>
            <a:tailEnd type="oval" w="med" len="med"/>
          </a:ln>
        </p:spPr>
      </p:cxnSp>
      <p:cxnSp>
        <p:nvCxnSpPr>
          <p:cNvPr id="18" name="Google Shape;208;p28">
            <a:extLst>
              <a:ext uri="{FF2B5EF4-FFF2-40B4-BE49-F238E27FC236}">
                <a16:creationId xmlns:a16="http://schemas.microsoft.com/office/drawing/2014/main" id="{7680618D-5B0D-4C49-89BD-F160D95765FB}"/>
              </a:ext>
            </a:extLst>
          </p:cNvPr>
          <p:cNvCxnSpPr>
            <a:cxnSpLocks/>
          </p:cNvCxnSpPr>
          <p:nvPr/>
        </p:nvCxnSpPr>
        <p:spPr>
          <a:xfrm flipV="1">
            <a:off x="5379008" y="2195939"/>
            <a:ext cx="1030444" cy="11547"/>
          </a:xfrm>
          <a:prstGeom prst="straightConnector1">
            <a:avLst/>
          </a:prstGeom>
          <a:noFill/>
          <a:ln w="19050" cap="flat" cmpd="sng">
            <a:solidFill>
              <a:srgbClr val="CDBCB5"/>
            </a:solidFill>
            <a:prstDash val="solid"/>
            <a:round/>
            <a:headEnd type="none" w="sm" len="sm"/>
            <a:tailEnd type="oval" w="med" len="med"/>
          </a:ln>
        </p:spPr>
      </p:cxnSp>
      <p:cxnSp>
        <p:nvCxnSpPr>
          <p:cNvPr id="19" name="Google Shape;208;p28">
            <a:extLst>
              <a:ext uri="{FF2B5EF4-FFF2-40B4-BE49-F238E27FC236}">
                <a16:creationId xmlns:a16="http://schemas.microsoft.com/office/drawing/2014/main" id="{6F27A9CC-9A99-4AC6-9267-0A74BF75AA70}"/>
              </a:ext>
            </a:extLst>
          </p:cNvPr>
          <p:cNvCxnSpPr/>
          <p:nvPr/>
        </p:nvCxnSpPr>
        <p:spPr>
          <a:xfrm>
            <a:off x="4932871" y="4208286"/>
            <a:ext cx="830407" cy="0"/>
          </a:xfrm>
          <a:prstGeom prst="straightConnector1">
            <a:avLst/>
          </a:prstGeom>
          <a:noFill/>
          <a:ln w="19050" cap="flat" cmpd="sng">
            <a:solidFill>
              <a:srgbClr val="CDBCB5"/>
            </a:solidFill>
            <a:prstDash val="solid"/>
            <a:round/>
            <a:headEnd type="none" w="sm" len="sm"/>
            <a:tailEnd type="oval" w="med" len="med"/>
          </a:ln>
        </p:spPr>
      </p:cxnSp>
      <p:grpSp>
        <p:nvGrpSpPr>
          <p:cNvPr id="20" name="Group 19">
            <a:extLst>
              <a:ext uri="{FF2B5EF4-FFF2-40B4-BE49-F238E27FC236}">
                <a16:creationId xmlns:a16="http://schemas.microsoft.com/office/drawing/2014/main" id="{B09D843B-B571-4E3A-89E6-7C058F07F84E}"/>
              </a:ext>
            </a:extLst>
          </p:cNvPr>
          <p:cNvGrpSpPr/>
          <p:nvPr/>
        </p:nvGrpSpPr>
        <p:grpSpPr>
          <a:xfrm>
            <a:off x="928137" y="302289"/>
            <a:ext cx="4615740" cy="881216"/>
            <a:chOff x="2569740" y="1399925"/>
            <a:chExt cx="4062657" cy="821953"/>
          </a:xfrm>
        </p:grpSpPr>
        <p:sp>
          <p:nvSpPr>
            <p:cNvPr id="22" name="Google Shape;1506;p42">
              <a:extLst>
                <a:ext uri="{FF2B5EF4-FFF2-40B4-BE49-F238E27FC236}">
                  <a16:creationId xmlns:a16="http://schemas.microsoft.com/office/drawing/2014/main" id="{94D91452-2384-410D-A898-3A39ED1F6F00}"/>
                </a:ext>
              </a:extLst>
            </p:cNvPr>
            <p:cNvSpPr/>
            <p:nvPr/>
          </p:nvSpPr>
          <p:spPr>
            <a:xfrm>
              <a:off x="2980844" y="1399925"/>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3" name="Google Shape;1507;p42">
              <a:extLst>
                <a:ext uri="{FF2B5EF4-FFF2-40B4-BE49-F238E27FC236}">
                  <a16:creationId xmlns:a16="http://schemas.microsoft.com/office/drawing/2014/main" id="{F655BD70-2C6A-4815-9A60-7D9D0B446367}"/>
                </a:ext>
              </a:extLst>
            </p:cNvPr>
            <p:cNvSpPr/>
            <p:nvPr/>
          </p:nvSpPr>
          <p:spPr>
            <a:xfrm>
              <a:off x="2569740" y="1400008"/>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4" name="Google Shape;1508;p42">
              <a:extLst>
                <a:ext uri="{FF2B5EF4-FFF2-40B4-BE49-F238E27FC236}">
                  <a16:creationId xmlns:a16="http://schemas.microsoft.com/office/drawing/2014/main" id="{A1251C65-9F65-45EA-84DA-43AA49D2CACD}"/>
                </a:ext>
              </a:extLst>
            </p:cNvPr>
            <p:cNvSpPr/>
            <p:nvPr/>
          </p:nvSpPr>
          <p:spPr>
            <a:xfrm>
              <a:off x="3492589" y="1433370"/>
              <a:ext cx="39090" cy="744495"/>
            </a:xfrm>
            <a:custGeom>
              <a:avLst/>
              <a:gdLst/>
              <a:ahLst/>
              <a:cxnLst/>
              <a:rect l="l" t="t" r="r" b="b"/>
              <a:pathLst>
                <a:path w="1406" h="26778" extrusionOk="0">
                  <a:moveTo>
                    <a:pt x="1" y="0"/>
                  </a:moveTo>
                  <a:lnTo>
                    <a:pt x="1" y="26777"/>
                  </a:lnTo>
                  <a:lnTo>
                    <a:pt x="1406" y="26777"/>
                  </a:lnTo>
                  <a:lnTo>
                    <a:pt x="1406" y="0"/>
                  </a:ln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5" name="Google Shape;1511;p42">
              <a:extLst>
                <a:ext uri="{FF2B5EF4-FFF2-40B4-BE49-F238E27FC236}">
                  <a16:creationId xmlns:a16="http://schemas.microsoft.com/office/drawing/2014/main" id="{053118EC-2A62-4B8F-9F74-714EFC66015B}"/>
                </a:ext>
              </a:extLst>
            </p:cNvPr>
            <p:cNvSpPr/>
            <p:nvPr/>
          </p:nvSpPr>
          <p:spPr>
            <a:xfrm>
              <a:off x="2653666" y="1483899"/>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tx2">
                <a:lumMod val="20000"/>
                <a:lumOff val="80000"/>
              </a:schemeClr>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6" name="TextBox 77">
              <a:extLst>
                <a:ext uri="{FF2B5EF4-FFF2-40B4-BE49-F238E27FC236}">
                  <a16:creationId xmlns:a16="http://schemas.microsoft.com/office/drawing/2014/main" id="{A3312A09-2A70-4941-A9E5-9DA0DC425406}"/>
                </a:ext>
              </a:extLst>
            </p:cNvPr>
            <p:cNvSpPr txBox="1"/>
            <p:nvPr/>
          </p:nvSpPr>
          <p:spPr>
            <a:xfrm>
              <a:off x="3650605" y="1658570"/>
              <a:ext cx="2920892" cy="37320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Cấu trúc các Component</a:t>
              </a:r>
              <a:endPar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31" name="Google Shape;489;p47">
            <a:extLst>
              <a:ext uri="{FF2B5EF4-FFF2-40B4-BE49-F238E27FC236}">
                <a16:creationId xmlns:a16="http://schemas.microsoft.com/office/drawing/2014/main" id="{5485D8B7-CC18-4164-BA34-46E46BDB96F5}"/>
              </a:ext>
            </a:extLst>
          </p:cNvPr>
          <p:cNvSpPr txBox="1"/>
          <p:nvPr/>
        </p:nvSpPr>
        <p:spPr>
          <a:xfrm>
            <a:off x="673298" y="3454920"/>
            <a:ext cx="1365485" cy="438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Cart</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cxnSp>
        <p:nvCxnSpPr>
          <p:cNvPr id="32" name="Google Shape;205;p28">
            <a:extLst>
              <a:ext uri="{FF2B5EF4-FFF2-40B4-BE49-F238E27FC236}">
                <a16:creationId xmlns:a16="http://schemas.microsoft.com/office/drawing/2014/main" id="{A03697F3-A3F9-4A15-8976-B86C3407115C}"/>
              </a:ext>
            </a:extLst>
          </p:cNvPr>
          <p:cNvCxnSpPr/>
          <p:nvPr/>
        </p:nvCxnSpPr>
        <p:spPr>
          <a:xfrm flipH="1">
            <a:off x="1976621" y="3735323"/>
            <a:ext cx="1115599" cy="0"/>
          </a:xfrm>
          <a:prstGeom prst="straightConnector1">
            <a:avLst/>
          </a:prstGeom>
          <a:noFill/>
          <a:ln w="19050" cap="flat" cmpd="sng">
            <a:solidFill>
              <a:srgbClr val="FDDDAA"/>
            </a:solidFill>
            <a:prstDash val="solid"/>
            <a:round/>
            <a:headEnd type="none" w="sm" len="sm"/>
            <a:tailEnd type="oval" w="med" len="med"/>
          </a:ln>
        </p:spPr>
      </p:cxnSp>
      <p:sp>
        <p:nvSpPr>
          <p:cNvPr id="89" name="Google Shape;489;p47">
            <a:extLst>
              <a:ext uri="{FF2B5EF4-FFF2-40B4-BE49-F238E27FC236}">
                <a16:creationId xmlns:a16="http://schemas.microsoft.com/office/drawing/2014/main" id="{ED4FC681-191D-4551-8A43-F957C19DE2BC}"/>
              </a:ext>
            </a:extLst>
          </p:cNvPr>
          <p:cNvSpPr txBox="1"/>
          <p:nvPr/>
        </p:nvSpPr>
        <p:spPr>
          <a:xfrm>
            <a:off x="317629" y="2921879"/>
            <a:ext cx="1365485" cy="438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Register</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cxnSp>
        <p:nvCxnSpPr>
          <p:cNvPr id="90" name="Google Shape;205;p28">
            <a:extLst>
              <a:ext uri="{FF2B5EF4-FFF2-40B4-BE49-F238E27FC236}">
                <a16:creationId xmlns:a16="http://schemas.microsoft.com/office/drawing/2014/main" id="{6D50AF9E-C5B0-4E19-8A2C-D00FD8FFEA59}"/>
              </a:ext>
            </a:extLst>
          </p:cNvPr>
          <p:cNvCxnSpPr>
            <a:cxnSpLocks/>
          </p:cNvCxnSpPr>
          <p:nvPr/>
        </p:nvCxnSpPr>
        <p:spPr>
          <a:xfrm flipH="1">
            <a:off x="1662104" y="2732599"/>
            <a:ext cx="1252814" cy="0"/>
          </a:xfrm>
          <a:prstGeom prst="straightConnector1">
            <a:avLst/>
          </a:prstGeom>
          <a:noFill/>
          <a:ln w="19050" cap="flat" cmpd="sng">
            <a:solidFill>
              <a:srgbClr val="FDDDAA"/>
            </a:solidFill>
            <a:prstDash val="solid"/>
            <a:round/>
            <a:headEnd type="none" w="sm" len="sm"/>
            <a:tailEnd type="oval" w="med" len="med"/>
          </a:ln>
        </p:spPr>
      </p:cxnSp>
      <p:cxnSp>
        <p:nvCxnSpPr>
          <p:cNvPr id="94" name="Google Shape;208;p28">
            <a:extLst>
              <a:ext uri="{FF2B5EF4-FFF2-40B4-BE49-F238E27FC236}">
                <a16:creationId xmlns:a16="http://schemas.microsoft.com/office/drawing/2014/main" id="{D1F3E9F4-80E0-44E7-A177-BCAC6F9900EF}"/>
              </a:ext>
            </a:extLst>
          </p:cNvPr>
          <p:cNvCxnSpPr>
            <a:cxnSpLocks/>
          </p:cNvCxnSpPr>
          <p:nvPr/>
        </p:nvCxnSpPr>
        <p:spPr>
          <a:xfrm>
            <a:off x="5610473" y="2693828"/>
            <a:ext cx="1105206" cy="0"/>
          </a:xfrm>
          <a:prstGeom prst="straightConnector1">
            <a:avLst/>
          </a:prstGeom>
          <a:noFill/>
          <a:ln w="19050" cap="flat" cmpd="sng">
            <a:solidFill>
              <a:srgbClr val="CDBCB5"/>
            </a:solidFill>
            <a:prstDash val="solid"/>
            <a:round/>
            <a:headEnd type="none" w="sm" len="sm"/>
            <a:tailEnd type="oval" w="med" len="med"/>
          </a:ln>
        </p:spPr>
      </p:cxnSp>
      <p:sp>
        <p:nvSpPr>
          <p:cNvPr id="97" name="Google Shape;489;p47">
            <a:extLst>
              <a:ext uri="{FF2B5EF4-FFF2-40B4-BE49-F238E27FC236}">
                <a16:creationId xmlns:a16="http://schemas.microsoft.com/office/drawing/2014/main" id="{EA34E685-D1A1-478F-9D69-04A94CE7DB86}"/>
              </a:ext>
            </a:extLst>
          </p:cNvPr>
          <p:cNvSpPr txBox="1"/>
          <p:nvPr/>
        </p:nvSpPr>
        <p:spPr>
          <a:xfrm>
            <a:off x="6804331" y="2370825"/>
            <a:ext cx="1456428" cy="506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Shipper</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98" name="Google Shape;489;p47">
            <a:extLst>
              <a:ext uri="{FF2B5EF4-FFF2-40B4-BE49-F238E27FC236}">
                <a16:creationId xmlns:a16="http://schemas.microsoft.com/office/drawing/2014/main" id="{FE753E79-8E98-4358-8A2B-9D6872E82A45}"/>
              </a:ext>
            </a:extLst>
          </p:cNvPr>
          <p:cNvSpPr txBox="1"/>
          <p:nvPr/>
        </p:nvSpPr>
        <p:spPr>
          <a:xfrm>
            <a:off x="6715679" y="2946746"/>
            <a:ext cx="1409354" cy="506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Admin</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
        <p:nvSpPr>
          <p:cNvPr id="101" name="TextBox 37">
            <a:extLst>
              <a:ext uri="{FF2B5EF4-FFF2-40B4-BE49-F238E27FC236}">
                <a16:creationId xmlns:a16="http://schemas.microsoft.com/office/drawing/2014/main" id="{E6209E67-C1EB-4342-8B2A-4EE0F3830973}"/>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15</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02" name="Google Shape;10128;p69">
            <a:extLst>
              <a:ext uri="{FF2B5EF4-FFF2-40B4-BE49-F238E27FC236}">
                <a16:creationId xmlns:a16="http://schemas.microsoft.com/office/drawing/2014/main" id="{F4AF4D77-43C5-434F-BE25-9AA40F2BD124}"/>
              </a:ext>
            </a:extLst>
          </p:cNvPr>
          <p:cNvGrpSpPr/>
          <p:nvPr/>
        </p:nvGrpSpPr>
        <p:grpSpPr>
          <a:xfrm>
            <a:off x="1245354" y="610946"/>
            <a:ext cx="331821" cy="252570"/>
            <a:chOff x="-47527350" y="2747625"/>
            <a:chExt cx="300100" cy="228425"/>
          </a:xfrm>
        </p:grpSpPr>
        <p:sp>
          <p:nvSpPr>
            <p:cNvPr id="103" name="Google Shape;10129;p69">
              <a:extLst>
                <a:ext uri="{FF2B5EF4-FFF2-40B4-BE49-F238E27FC236}">
                  <a16:creationId xmlns:a16="http://schemas.microsoft.com/office/drawing/2014/main" id="{0CCFF7E9-F7FE-4961-B5A6-DFFF3F99E8B7}"/>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4" name="Google Shape;10130;p69">
              <a:extLst>
                <a:ext uri="{FF2B5EF4-FFF2-40B4-BE49-F238E27FC236}">
                  <a16:creationId xmlns:a16="http://schemas.microsoft.com/office/drawing/2014/main" id="{22635309-04C7-4CBF-AA1F-7981BF3D600B}"/>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5" name="Google Shape;10131;p69">
              <a:extLst>
                <a:ext uri="{FF2B5EF4-FFF2-40B4-BE49-F238E27FC236}">
                  <a16:creationId xmlns:a16="http://schemas.microsoft.com/office/drawing/2014/main" id="{5D771721-987B-424A-8AF7-EC75AD6613CD}"/>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6" name="Google Shape;10132;p69">
              <a:extLst>
                <a:ext uri="{FF2B5EF4-FFF2-40B4-BE49-F238E27FC236}">
                  <a16:creationId xmlns:a16="http://schemas.microsoft.com/office/drawing/2014/main" id="{5EE53F12-6D48-4B73-B888-3B91361ED2C7}"/>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7" name="Google Shape;10133;p69">
              <a:extLst>
                <a:ext uri="{FF2B5EF4-FFF2-40B4-BE49-F238E27FC236}">
                  <a16:creationId xmlns:a16="http://schemas.microsoft.com/office/drawing/2014/main" id="{5CE66DB9-EA16-4BCD-AF42-36873C70F5BF}"/>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8" name="Google Shape;10134;p69">
              <a:extLst>
                <a:ext uri="{FF2B5EF4-FFF2-40B4-BE49-F238E27FC236}">
                  <a16:creationId xmlns:a16="http://schemas.microsoft.com/office/drawing/2014/main" id="{BF4F58BE-0677-4A9C-B9F6-8AF87F05C827}"/>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53" name="Google Shape;489;p47">
            <a:extLst>
              <a:ext uri="{FF2B5EF4-FFF2-40B4-BE49-F238E27FC236}">
                <a16:creationId xmlns:a16="http://schemas.microsoft.com/office/drawing/2014/main" id="{7EC2C4B2-9FAC-4182-AA1F-C7B071CBA0F3}"/>
              </a:ext>
            </a:extLst>
          </p:cNvPr>
          <p:cNvSpPr txBox="1"/>
          <p:nvPr/>
        </p:nvSpPr>
        <p:spPr>
          <a:xfrm>
            <a:off x="6367437" y="3429681"/>
            <a:ext cx="2130881" cy="53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User Profile</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cxnSp>
        <p:nvCxnSpPr>
          <p:cNvPr id="54" name="Google Shape;208;p28">
            <a:extLst>
              <a:ext uri="{FF2B5EF4-FFF2-40B4-BE49-F238E27FC236}">
                <a16:creationId xmlns:a16="http://schemas.microsoft.com/office/drawing/2014/main" id="{CFAA6D98-0E65-4C69-824C-B92F8AD54EF9}"/>
              </a:ext>
            </a:extLst>
          </p:cNvPr>
          <p:cNvCxnSpPr>
            <a:cxnSpLocks/>
          </p:cNvCxnSpPr>
          <p:nvPr/>
        </p:nvCxnSpPr>
        <p:spPr>
          <a:xfrm flipV="1">
            <a:off x="5435302" y="3701835"/>
            <a:ext cx="1030444" cy="11547"/>
          </a:xfrm>
          <a:prstGeom prst="straightConnector1">
            <a:avLst/>
          </a:prstGeom>
          <a:noFill/>
          <a:ln w="19050" cap="flat" cmpd="sng">
            <a:solidFill>
              <a:srgbClr val="CDBCB5"/>
            </a:solidFill>
            <a:prstDash val="solid"/>
            <a:round/>
            <a:headEnd type="none" w="sm" len="sm"/>
            <a:tailEnd type="oval" w="med" len="med"/>
          </a:ln>
        </p:spPr>
      </p:cxnSp>
      <p:cxnSp>
        <p:nvCxnSpPr>
          <p:cNvPr id="60" name="Google Shape;208;p28">
            <a:extLst>
              <a:ext uri="{FF2B5EF4-FFF2-40B4-BE49-F238E27FC236}">
                <a16:creationId xmlns:a16="http://schemas.microsoft.com/office/drawing/2014/main" id="{3E7A34BB-A42A-4FE2-A5B0-FDABB3DDB9F6}"/>
              </a:ext>
            </a:extLst>
          </p:cNvPr>
          <p:cNvCxnSpPr>
            <a:cxnSpLocks/>
          </p:cNvCxnSpPr>
          <p:nvPr/>
        </p:nvCxnSpPr>
        <p:spPr>
          <a:xfrm>
            <a:off x="5610473" y="3214823"/>
            <a:ext cx="1105206" cy="0"/>
          </a:xfrm>
          <a:prstGeom prst="straightConnector1">
            <a:avLst/>
          </a:prstGeom>
          <a:noFill/>
          <a:ln w="19050" cap="flat" cmpd="sng">
            <a:solidFill>
              <a:srgbClr val="CDBCB5"/>
            </a:solidFill>
            <a:prstDash val="solid"/>
            <a:round/>
            <a:headEnd type="none" w="sm" len="sm"/>
            <a:tailEnd type="oval" w="med" len="med"/>
          </a:ln>
        </p:spPr>
      </p:cxnSp>
      <p:cxnSp>
        <p:nvCxnSpPr>
          <p:cNvPr id="61" name="Google Shape;205;p28">
            <a:extLst>
              <a:ext uri="{FF2B5EF4-FFF2-40B4-BE49-F238E27FC236}">
                <a16:creationId xmlns:a16="http://schemas.microsoft.com/office/drawing/2014/main" id="{9E9C9652-8FB9-4A2E-B0C1-9BCF0A518BDC}"/>
              </a:ext>
            </a:extLst>
          </p:cNvPr>
          <p:cNvCxnSpPr>
            <a:cxnSpLocks/>
          </p:cNvCxnSpPr>
          <p:nvPr/>
        </p:nvCxnSpPr>
        <p:spPr>
          <a:xfrm flipH="1">
            <a:off x="1662104" y="3214823"/>
            <a:ext cx="1252814" cy="0"/>
          </a:xfrm>
          <a:prstGeom prst="straightConnector1">
            <a:avLst/>
          </a:prstGeom>
          <a:noFill/>
          <a:ln w="19050" cap="flat" cmpd="sng">
            <a:solidFill>
              <a:srgbClr val="FDDDAA"/>
            </a:solidFill>
            <a:prstDash val="solid"/>
            <a:round/>
            <a:headEnd type="none" w="sm" len="sm"/>
            <a:tailEnd type="oval" w="med" len="med"/>
          </a:ln>
        </p:spPr>
      </p:cxnSp>
      <p:sp>
        <p:nvSpPr>
          <p:cNvPr id="63" name="Google Shape;489;p47">
            <a:extLst>
              <a:ext uri="{FF2B5EF4-FFF2-40B4-BE49-F238E27FC236}">
                <a16:creationId xmlns:a16="http://schemas.microsoft.com/office/drawing/2014/main" id="{3F466767-6745-4F82-813D-21A92D377658}"/>
              </a:ext>
            </a:extLst>
          </p:cNvPr>
          <p:cNvSpPr txBox="1"/>
          <p:nvPr/>
        </p:nvSpPr>
        <p:spPr>
          <a:xfrm>
            <a:off x="485299" y="1915345"/>
            <a:ext cx="1482725" cy="522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1600"/>
              </a:spcAft>
              <a:buNone/>
            </a:pPr>
            <a:r>
              <a:rPr lang="en-US" sz="2400">
                <a:solidFill>
                  <a:srgbClr val="434343"/>
                </a:solidFill>
                <a:latin typeface="Tahoma" panose="020B0604030504040204" pitchFamily="34" charset="0"/>
                <a:ea typeface="Tahoma" panose="020B0604030504040204" pitchFamily="34" charset="0"/>
                <a:cs typeface="Tahoma" panose="020B0604030504040204" pitchFamily="34" charset="0"/>
                <a:sym typeface="Abel"/>
              </a:rPr>
              <a:t>SP Admin</a:t>
            </a:r>
            <a:endParaRPr lang="en-US" sz="2400" dirty="0">
              <a:solidFill>
                <a:srgbClr val="434343"/>
              </a:solidFill>
              <a:latin typeface="Tahoma" panose="020B0604030504040204" pitchFamily="34" charset="0"/>
              <a:ea typeface="Tahoma" panose="020B0604030504040204" pitchFamily="34" charset="0"/>
              <a:cs typeface="Tahoma" panose="020B0604030504040204" pitchFamily="34" charset="0"/>
              <a:sym typeface="Abel"/>
            </a:endParaRPr>
          </a:p>
        </p:txBody>
      </p:sp>
    </p:spTree>
    <p:extLst>
      <p:ext uri="{BB962C8B-B14F-4D97-AF65-F5344CB8AC3E}">
        <p14:creationId xmlns:p14="http://schemas.microsoft.com/office/powerpoint/2010/main" val="574030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2" name="Google Shape;772;p33"/>
          <p:cNvGrpSpPr/>
          <p:nvPr/>
        </p:nvGrpSpPr>
        <p:grpSpPr>
          <a:xfrm>
            <a:off x="6498512" y="3319884"/>
            <a:ext cx="4724668" cy="2964026"/>
            <a:chOff x="235075" y="777725"/>
            <a:chExt cx="7186900" cy="4132775"/>
          </a:xfrm>
        </p:grpSpPr>
        <p:sp>
          <p:nvSpPr>
            <p:cNvPr id="773" name="Google Shape;773;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4" name="Google Shape;774;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5" name="Google Shape;775;p33"/>
          <p:cNvGrpSpPr/>
          <p:nvPr/>
        </p:nvGrpSpPr>
        <p:grpSpPr>
          <a:xfrm rot="9888019">
            <a:off x="-868165" y="-1922753"/>
            <a:ext cx="9838050" cy="5657699"/>
            <a:chOff x="235075" y="777725"/>
            <a:chExt cx="7186900" cy="4132775"/>
          </a:xfrm>
        </p:grpSpPr>
        <p:sp>
          <p:nvSpPr>
            <p:cNvPr id="776" name="Google Shape;776;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7" name="Google Shape;777;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8" name="Google Shape;778;p33"/>
          <p:cNvGrpSpPr/>
          <p:nvPr/>
        </p:nvGrpSpPr>
        <p:grpSpPr>
          <a:xfrm>
            <a:off x="6871163" y="4369546"/>
            <a:ext cx="1252756" cy="791730"/>
            <a:chOff x="209625" y="551300"/>
            <a:chExt cx="7170900" cy="4592400"/>
          </a:xfrm>
        </p:grpSpPr>
        <p:sp>
          <p:nvSpPr>
            <p:cNvPr id="779" name="Google Shape;779;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0" name="Google Shape;780;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1" name="Google Shape;781;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2" name="Google Shape;782;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3" name="Google Shape;783;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4" name="Google Shape;784;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5" name="Google Shape;785;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6" name="Google Shape;786;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7" name="Google Shape;787;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8" name="Google Shape;788;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9" name="Google Shape;789;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0" name="Google Shape;790;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1" name="Google Shape;791;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2" name="Google Shape;792;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3" name="Google Shape;793;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4" name="Google Shape;794;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5" name="Google Shape;795;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6" name="Google Shape;796;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7" name="Google Shape;797;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8" name="Google Shape;798;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9" name="Google Shape;799;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0" name="Google Shape;800;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1" name="Google Shape;801;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2" name="Google Shape;802;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3" name="Google Shape;803;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4" name="Google Shape;804;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5" name="Google Shape;805;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6" name="Google Shape;806;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7" name="Google Shape;807;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8" name="Google Shape;808;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9" name="Google Shape;809;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0" name="Google Shape;810;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1" name="Google Shape;811;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2" name="Google Shape;812;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3" name="Google Shape;813;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4" name="Google Shape;814;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5" name="Google Shape;815;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6" name="Google Shape;816;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7" name="Google Shape;817;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8" name="Google Shape;818;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9" name="Google Shape;819;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0" name="Google Shape;820;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1" name="Google Shape;821;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2" name="Google Shape;822;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3" name="Google Shape;823;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4" name="Google Shape;824;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5" name="Google Shape;825;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6" name="Google Shape;826;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7" name="Google Shape;827;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8" name="Google Shape;828;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9" name="Google Shape;829;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0" name="Google Shape;830;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1" name="Google Shape;831;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2" name="Google Shape;832;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3" name="Google Shape;833;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4" name="Google Shape;834;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5" name="Google Shape;835;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6" name="Google Shape;836;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7" name="Google Shape;837;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8" name="Google Shape;838;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9" name="Google Shape;839;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0" name="Google Shape;840;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1" name="Google Shape;841;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2" name="Google Shape;842;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3" name="Google Shape;843;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4" name="Google Shape;844;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5" name="Google Shape;845;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6" name="Google Shape;846;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7" name="Google Shape;847;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8" name="Google Shape;848;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9" name="Google Shape;849;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0" name="Google Shape;850;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1" name="Google Shape;851;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2" name="Google Shape;852;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3" name="Google Shape;853;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4" name="Google Shape;854;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5" name="Google Shape;855;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6" name="Google Shape;856;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7" name="Google Shape;857;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8" name="Google Shape;858;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9" name="Google Shape;859;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0" name="Google Shape;860;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1" name="Google Shape;861;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2" name="Google Shape;862;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3" name="Google Shape;863;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4" name="Google Shape;864;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5" name="Google Shape;865;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6" name="Google Shape;866;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7" name="Google Shape;867;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8" name="Google Shape;868;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9" name="Google Shape;869;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0" name="Google Shape;870;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1" name="Google Shape;871;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2" name="Google Shape;872;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3" name="Google Shape;873;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4" name="Google Shape;874;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875" name="Google Shape;875;p33"/>
          <p:cNvGrpSpPr/>
          <p:nvPr/>
        </p:nvGrpSpPr>
        <p:grpSpPr>
          <a:xfrm>
            <a:off x="95250" y="1571625"/>
            <a:ext cx="2613225" cy="5224650"/>
            <a:chOff x="2499325" y="238125"/>
            <a:chExt cx="2613225" cy="5224650"/>
          </a:xfrm>
        </p:grpSpPr>
        <p:sp>
          <p:nvSpPr>
            <p:cNvPr id="876" name="Google Shape;876;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7" name="Google Shape;877;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881" name="Google Shape;881;p33"/>
          <p:cNvGrpSpPr/>
          <p:nvPr/>
        </p:nvGrpSpPr>
        <p:grpSpPr>
          <a:xfrm>
            <a:off x="7455695" y="-172889"/>
            <a:ext cx="2083741" cy="1263173"/>
            <a:chOff x="5079970" y="902911"/>
            <a:chExt cx="2083741" cy="1263173"/>
          </a:xfrm>
        </p:grpSpPr>
        <p:sp>
          <p:nvSpPr>
            <p:cNvPr id="882" name="Google Shape;882;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3" name="Google Shape;883;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5" name="Google Shape;885;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6" name="Google Shape;886;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7" name="Google Shape;887;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8" name="Google Shape;888;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9" name="Google Shape;889;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0" name="Google Shape;890;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1" name="Google Shape;891;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2" name="Google Shape;892;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3" name="Google Shape;893;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4" name="Google Shape;894;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5" name="Google Shape;895;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6" name="Google Shape;896;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7" name="Google Shape;897;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8" name="Google Shape;898;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9" name="Google Shape;899;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0" name="Google Shape;900;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1" name="Google Shape;901;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2" name="Google Shape;902;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3" name="Google Shape;903;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4" name="Google Shape;904;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5" name="Google Shape;905;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6" name="Google Shape;906;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7" name="Google Shape;907;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8" name="Google Shape;908;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9" name="Google Shape;909;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0" name="Google Shape;910;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1" name="Google Shape;911;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2" name="Google Shape;912;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3" name="Google Shape;913;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4" name="Google Shape;914;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5" name="Google Shape;915;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6" name="Google Shape;916;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7" name="Google Shape;917;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8" name="Google Shape;918;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9" name="Google Shape;919;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0" name="Google Shape;920;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1" name="Google Shape;921;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2" name="Google Shape;922;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3" name="Google Shape;923;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4" name="Google Shape;924;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5" name="Google Shape;925;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6" name="Google Shape;926;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7" name="Google Shape;927;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8" name="Google Shape;928;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9" name="Google Shape;929;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0" name="Google Shape;930;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1" name="Google Shape;931;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2" name="Google Shape;932;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3" name="Google Shape;933;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4" name="Google Shape;934;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5" name="Google Shape;935;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196" name="Group 195">
            <a:extLst>
              <a:ext uri="{FF2B5EF4-FFF2-40B4-BE49-F238E27FC236}">
                <a16:creationId xmlns:a16="http://schemas.microsoft.com/office/drawing/2014/main" id="{6C01B1FA-F6D5-4542-8581-2FAD4A5A5DF3}"/>
              </a:ext>
            </a:extLst>
          </p:cNvPr>
          <p:cNvGrpSpPr/>
          <p:nvPr/>
        </p:nvGrpSpPr>
        <p:grpSpPr>
          <a:xfrm>
            <a:off x="2455665" y="2084573"/>
            <a:ext cx="4845668" cy="956504"/>
            <a:chOff x="2569740" y="1399925"/>
            <a:chExt cx="4062657" cy="821953"/>
          </a:xfrm>
        </p:grpSpPr>
        <p:sp>
          <p:nvSpPr>
            <p:cNvPr id="207" name="Google Shape;1506;p42">
              <a:extLst>
                <a:ext uri="{FF2B5EF4-FFF2-40B4-BE49-F238E27FC236}">
                  <a16:creationId xmlns:a16="http://schemas.microsoft.com/office/drawing/2014/main" id="{79DFF2AE-EA85-4E61-8BCD-F07889B69567}"/>
                </a:ext>
              </a:extLst>
            </p:cNvPr>
            <p:cNvSpPr/>
            <p:nvPr/>
          </p:nvSpPr>
          <p:spPr>
            <a:xfrm>
              <a:off x="2980844" y="1399925"/>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08" name="Google Shape;1507;p42">
              <a:extLst>
                <a:ext uri="{FF2B5EF4-FFF2-40B4-BE49-F238E27FC236}">
                  <a16:creationId xmlns:a16="http://schemas.microsoft.com/office/drawing/2014/main" id="{5C6853B8-A3B6-4FC1-BD6D-FE9883308AE3}"/>
                </a:ext>
              </a:extLst>
            </p:cNvPr>
            <p:cNvSpPr/>
            <p:nvPr/>
          </p:nvSpPr>
          <p:spPr>
            <a:xfrm>
              <a:off x="2569740" y="1400008"/>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9" name="Google Shape;1508;p42">
              <a:extLst>
                <a:ext uri="{FF2B5EF4-FFF2-40B4-BE49-F238E27FC236}">
                  <a16:creationId xmlns:a16="http://schemas.microsoft.com/office/drawing/2014/main" id="{DF70EE3B-E426-4D45-935E-41EBCCE2418F}"/>
                </a:ext>
              </a:extLst>
            </p:cNvPr>
            <p:cNvSpPr/>
            <p:nvPr/>
          </p:nvSpPr>
          <p:spPr>
            <a:xfrm>
              <a:off x="3492589" y="1433370"/>
              <a:ext cx="39090" cy="744495"/>
            </a:xfrm>
            <a:custGeom>
              <a:avLst/>
              <a:gdLst/>
              <a:ahLst/>
              <a:cxnLst/>
              <a:rect l="l" t="t" r="r" b="b"/>
              <a:pathLst>
                <a:path w="1406" h="26778" extrusionOk="0">
                  <a:moveTo>
                    <a:pt x="1" y="0"/>
                  </a:moveTo>
                  <a:lnTo>
                    <a:pt x="1" y="26777"/>
                  </a:lnTo>
                  <a:lnTo>
                    <a:pt x="1406" y="26777"/>
                  </a:lnTo>
                  <a:lnTo>
                    <a:pt x="1406" y="0"/>
                  </a:ln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10" name="Google Shape;1511;p42">
              <a:extLst>
                <a:ext uri="{FF2B5EF4-FFF2-40B4-BE49-F238E27FC236}">
                  <a16:creationId xmlns:a16="http://schemas.microsoft.com/office/drawing/2014/main" id="{4031069D-5F36-4B7C-BD30-FFDDAF5C2816}"/>
                </a:ext>
              </a:extLst>
            </p:cNvPr>
            <p:cNvSpPr/>
            <p:nvPr/>
          </p:nvSpPr>
          <p:spPr>
            <a:xfrm>
              <a:off x="2653666" y="1483899"/>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11" name="TextBox 11">
              <a:extLst>
                <a:ext uri="{FF2B5EF4-FFF2-40B4-BE49-F238E27FC236}">
                  <a16:creationId xmlns:a16="http://schemas.microsoft.com/office/drawing/2014/main" id="{15555B07-9B24-43D9-A442-7C9FADF63C16}"/>
                </a:ext>
              </a:extLst>
            </p:cNvPr>
            <p:cNvSpPr txBox="1"/>
            <p:nvPr/>
          </p:nvSpPr>
          <p:spPr>
            <a:xfrm>
              <a:off x="3650605" y="1658570"/>
              <a:ext cx="2346847" cy="34382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Cấu trúc project API</a:t>
              </a:r>
              <a:endPar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97" name="Group 196">
            <a:extLst>
              <a:ext uri="{FF2B5EF4-FFF2-40B4-BE49-F238E27FC236}">
                <a16:creationId xmlns:a16="http://schemas.microsoft.com/office/drawing/2014/main" id="{21E5DA1F-7BC0-49AD-8E49-EF0E8C95E72C}"/>
              </a:ext>
            </a:extLst>
          </p:cNvPr>
          <p:cNvGrpSpPr/>
          <p:nvPr/>
        </p:nvGrpSpPr>
        <p:grpSpPr>
          <a:xfrm>
            <a:off x="2463957" y="3341175"/>
            <a:ext cx="5288394" cy="956310"/>
            <a:chOff x="2548964" y="2352678"/>
            <a:chExt cx="4441444" cy="821953"/>
          </a:xfrm>
        </p:grpSpPr>
        <p:sp>
          <p:nvSpPr>
            <p:cNvPr id="202" name="Google Shape;1506;p42">
              <a:extLst>
                <a:ext uri="{FF2B5EF4-FFF2-40B4-BE49-F238E27FC236}">
                  <a16:creationId xmlns:a16="http://schemas.microsoft.com/office/drawing/2014/main" id="{F76AAA15-ED7E-45F1-AE71-53AA210D54E2}"/>
                </a:ext>
              </a:extLst>
            </p:cNvPr>
            <p:cNvSpPr/>
            <p:nvPr/>
          </p:nvSpPr>
          <p:spPr>
            <a:xfrm>
              <a:off x="2960068" y="2352678"/>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03" name="Google Shape;1507;p42">
              <a:extLst>
                <a:ext uri="{FF2B5EF4-FFF2-40B4-BE49-F238E27FC236}">
                  <a16:creationId xmlns:a16="http://schemas.microsoft.com/office/drawing/2014/main" id="{CE120093-AF5C-4FEC-B3D4-E9C7962AA910}"/>
                </a:ext>
              </a:extLst>
            </p:cNvPr>
            <p:cNvSpPr/>
            <p:nvPr/>
          </p:nvSpPr>
          <p:spPr>
            <a:xfrm>
              <a:off x="2548964" y="2352761"/>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1">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4" name="Google Shape;1508;p42">
              <a:extLst>
                <a:ext uri="{FF2B5EF4-FFF2-40B4-BE49-F238E27FC236}">
                  <a16:creationId xmlns:a16="http://schemas.microsoft.com/office/drawing/2014/main" id="{D4C9DD77-0879-4B6B-8936-2B9E145F6C9D}"/>
                </a:ext>
              </a:extLst>
            </p:cNvPr>
            <p:cNvSpPr/>
            <p:nvPr/>
          </p:nvSpPr>
          <p:spPr>
            <a:xfrm>
              <a:off x="3471813" y="2386123"/>
              <a:ext cx="39090" cy="744495"/>
            </a:xfrm>
            <a:custGeom>
              <a:avLst/>
              <a:gdLst/>
              <a:ahLst/>
              <a:cxnLst/>
              <a:rect l="l" t="t" r="r" b="b"/>
              <a:pathLst>
                <a:path w="1406" h="26778" extrusionOk="0">
                  <a:moveTo>
                    <a:pt x="1" y="0"/>
                  </a:moveTo>
                  <a:lnTo>
                    <a:pt x="1" y="26777"/>
                  </a:lnTo>
                  <a:lnTo>
                    <a:pt x="1406" y="26777"/>
                  </a:lnTo>
                  <a:lnTo>
                    <a:pt x="1406" y="0"/>
                  </a:lnTo>
                  <a:close/>
                </a:path>
              </a:pathLst>
            </a:custGeom>
            <a:solidFill>
              <a:srgbClr val="8CB3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05" name="Google Shape;1511;p42">
              <a:extLst>
                <a:ext uri="{FF2B5EF4-FFF2-40B4-BE49-F238E27FC236}">
                  <a16:creationId xmlns:a16="http://schemas.microsoft.com/office/drawing/2014/main" id="{47316339-CBE0-4949-A396-57D35B85C1D5}"/>
                </a:ext>
              </a:extLst>
            </p:cNvPr>
            <p:cNvSpPr/>
            <p:nvPr/>
          </p:nvSpPr>
          <p:spPr>
            <a:xfrm>
              <a:off x="2624595" y="2438604"/>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1">
                <a:lumMod val="75000"/>
              </a:schemeClr>
            </a:solidFill>
            <a:ln w="9525" cap="flat" cmpd="sng">
              <a:solidFill>
                <a:schemeClr val="accent1">
                  <a:lumMod val="2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02</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06" name="TextBox 17">
              <a:extLst>
                <a:ext uri="{FF2B5EF4-FFF2-40B4-BE49-F238E27FC236}">
                  <a16:creationId xmlns:a16="http://schemas.microsoft.com/office/drawing/2014/main" id="{3323489D-6E13-4678-A520-561CFA07A671}"/>
                </a:ext>
              </a:extLst>
            </p:cNvPr>
            <p:cNvSpPr txBox="1"/>
            <p:nvPr/>
          </p:nvSpPr>
          <p:spPr>
            <a:xfrm>
              <a:off x="3629829" y="2611323"/>
              <a:ext cx="3360579" cy="343896"/>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a:solidFill>
                    <a:srgbClr val="4A757E"/>
                  </a:solidFill>
                  <a:latin typeface="Tahoma" panose="020B0604030504040204" pitchFamily="34" charset="0"/>
                  <a:ea typeface="Tahoma" panose="020B0604030504040204" pitchFamily="34" charset="0"/>
                  <a:cs typeface="Tahoma" panose="020B0604030504040204" pitchFamily="34" charset="0"/>
                </a:rPr>
                <a:t>Một số Function và Procedure</a:t>
              </a:r>
              <a:endParaRPr lang="en-US" sz="2000" b="1" dirty="0">
                <a:solidFill>
                  <a:srgbClr val="4A757E"/>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198" name="Group 197">
            <a:extLst>
              <a:ext uri="{FF2B5EF4-FFF2-40B4-BE49-F238E27FC236}">
                <a16:creationId xmlns:a16="http://schemas.microsoft.com/office/drawing/2014/main" id="{31BE7685-E013-4A5C-BA29-ACBB7343AAA1}"/>
              </a:ext>
            </a:extLst>
          </p:cNvPr>
          <p:cNvGrpSpPr/>
          <p:nvPr/>
        </p:nvGrpSpPr>
        <p:grpSpPr>
          <a:xfrm>
            <a:off x="1367268" y="846014"/>
            <a:ext cx="4150479" cy="658102"/>
            <a:chOff x="501741" y="135619"/>
            <a:chExt cx="4150479" cy="658102"/>
          </a:xfrm>
        </p:grpSpPr>
        <p:sp>
          <p:nvSpPr>
            <p:cNvPr id="199" name="Google Shape;208;p34">
              <a:extLst>
                <a:ext uri="{FF2B5EF4-FFF2-40B4-BE49-F238E27FC236}">
                  <a16:creationId xmlns:a16="http://schemas.microsoft.com/office/drawing/2014/main" id="{6993B84A-CC38-43B9-96E6-B31C242AC732}"/>
                </a:ext>
              </a:extLst>
            </p:cNvPr>
            <p:cNvSpPr/>
            <p:nvPr/>
          </p:nvSpPr>
          <p:spPr>
            <a:xfrm>
              <a:off x="531977" y="153020"/>
              <a:ext cx="868899" cy="640701"/>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rgbClr val="F6AD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4343"/>
                </a:solidFill>
                <a:latin typeface="Tahoma" panose="020B0604030504040204" pitchFamily="34" charset="0"/>
                <a:ea typeface="Tahoma" panose="020B0604030504040204" pitchFamily="34" charset="0"/>
                <a:cs typeface="Tahoma" panose="020B0604030504040204" pitchFamily="34" charset="0"/>
              </a:endParaRPr>
            </a:p>
          </p:txBody>
        </p:sp>
        <p:sp>
          <p:nvSpPr>
            <p:cNvPr id="200" name="Google Shape;211;p34">
              <a:extLst>
                <a:ext uri="{FF2B5EF4-FFF2-40B4-BE49-F238E27FC236}">
                  <a16:creationId xmlns:a16="http://schemas.microsoft.com/office/drawing/2014/main" id="{5BA9D0F4-AE0E-4C98-AC3C-13B1CA53D8EA}"/>
                </a:ext>
              </a:extLst>
            </p:cNvPr>
            <p:cNvSpPr txBox="1"/>
            <p:nvPr/>
          </p:nvSpPr>
          <p:spPr>
            <a:xfrm flipH="1">
              <a:off x="501741" y="135619"/>
              <a:ext cx="868899" cy="64070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3600" dirty="0">
                  <a:solidFill>
                    <a:schemeClr val="tx1"/>
                  </a:solidFill>
                  <a:latin typeface="Tahoma" panose="020B0604030504040204" pitchFamily="34" charset="0"/>
                  <a:ea typeface="Tahoma" panose="020B0604030504040204" pitchFamily="34" charset="0"/>
                  <a:cs typeface="Tahoma" panose="020B0604030504040204" pitchFamily="34" charset="0"/>
                </a:rPr>
                <a:t>2</a:t>
              </a:r>
            </a:p>
          </p:txBody>
        </p:sp>
        <p:sp>
          <p:nvSpPr>
            <p:cNvPr id="201" name="TextBox 21">
              <a:extLst>
                <a:ext uri="{FF2B5EF4-FFF2-40B4-BE49-F238E27FC236}">
                  <a16:creationId xmlns:a16="http://schemas.microsoft.com/office/drawing/2014/main" id="{E3743767-9368-48AB-8B60-E7A7BCA32167}"/>
                </a:ext>
              </a:extLst>
            </p:cNvPr>
            <p:cNvSpPr txBox="1"/>
            <p:nvPr/>
          </p:nvSpPr>
          <p:spPr>
            <a:xfrm>
              <a:off x="1523178" y="208946"/>
              <a:ext cx="3129042" cy="58477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rPr>
                <a:t>Back-end</a:t>
              </a:r>
            </a:p>
          </p:txBody>
        </p:sp>
      </p:grpSp>
      <p:sp>
        <p:nvSpPr>
          <p:cNvPr id="179" name="TextBox 37">
            <a:extLst>
              <a:ext uri="{FF2B5EF4-FFF2-40B4-BE49-F238E27FC236}">
                <a16:creationId xmlns:a16="http://schemas.microsoft.com/office/drawing/2014/main" id="{C3387AB1-6981-4BD9-8A4E-A05DB76C3438}"/>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16</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1782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grpSp>
        <p:nvGrpSpPr>
          <p:cNvPr id="2271" name="Google Shape;2271;p44"/>
          <p:cNvGrpSpPr/>
          <p:nvPr/>
        </p:nvGrpSpPr>
        <p:grpSpPr>
          <a:xfrm rot="3758011">
            <a:off x="-649201" y="4116925"/>
            <a:ext cx="1746380" cy="1083355"/>
            <a:chOff x="235075" y="777725"/>
            <a:chExt cx="7186900" cy="4132775"/>
          </a:xfrm>
        </p:grpSpPr>
        <p:sp>
          <p:nvSpPr>
            <p:cNvPr id="2272" name="Google Shape;2272;p4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44"/>
          <p:cNvGrpSpPr/>
          <p:nvPr/>
        </p:nvGrpSpPr>
        <p:grpSpPr>
          <a:xfrm>
            <a:off x="-1631720" y="3568817"/>
            <a:ext cx="2279726" cy="2263636"/>
            <a:chOff x="1173550" y="238600"/>
            <a:chExt cx="5252825" cy="5215750"/>
          </a:xfrm>
        </p:grpSpPr>
        <p:sp>
          <p:nvSpPr>
            <p:cNvPr id="2275" name="Google Shape;2275;p44"/>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4"/>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4"/>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4"/>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4"/>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4"/>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4"/>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4"/>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4"/>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4"/>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4"/>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4"/>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4"/>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4"/>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4"/>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4"/>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4"/>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4"/>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4"/>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4"/>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4"/>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4"/>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4"/>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4"/>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4"/>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4"/>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4"/>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4"/>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4"/>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4"/>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4"/>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4"/>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4"/>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4"/>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4"/>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4"/>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4"/>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4"/>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4"/>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4"/>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4"/>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4"/>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4"/>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4"/>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4"/>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4"/>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4"/>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4"/>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4"/>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4"/>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4"/>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4"/>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4"/>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4"/>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4"/>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4"/>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4"/>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4"/>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4"/>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4"/>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4"/>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4"/>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4"/>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4"/>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4"/>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4"/>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4"/>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4"/>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4"/>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4"/>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4"/>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4"/>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4"/>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44"/>
          <p:cNvSpPr txBox="1">
            <a:spLocks noGrp="1"/>
          </p:cNvSpPr>
          <p:nvPr>
            <p:ph type="ctrTitle" idx="15"/>
          </p:nvPr>
        </p:nvSpPr>
        <p:spPr>
          <a:xfrm flipH="1">
            <a:off x="1007832" y="2552400"/>
            <a:ext cx="2861133" cy="5573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chemeClr val="accent3">
                    <a:lumMod val="50000"/>
                  </a:schemeClr>
                </a:solidFill>
              </a:rPr>
              <a:t>CONTROLLER</a:t>
            </a:r>
            <a:endParaRPr b="1">
              <a:solidFill>
                <a:schemeClr val="accent3">
                  <a:lumMod val="50000"/>
                </a:schemeClr>
              </a:solidFill>
            </a:endParaRPr>
          </a:p>
        </p:txBody>
      </p:sp>
      <p:grpSp>
        <p:nvGrpSpPr>
          <p:cNvPr id="460" name="Group 459">
            <a:extLst>
              <a:ext uri="{FF2B5EF4-FFF2-40B4-BE49-F238E27FC236}">
                <a16:creationId xmlns:a16="http://schemas.microsoft.com/office/drawing/2014/main" id="{8D259540-A1AE-41EB-B453-7715A8B89383}"/>
              </a:ext>
            </a:extLst>
          </p:cNvPr>
          <p:cNvGrpSpPr/>
          <p:nvPr/>
        </p:nvGrpSpPr>
        <p:grpSpPr>
          <a:xfrm>
            <a:off x="411787" y="229281"/>
            <a:ext cx="4845668" cy="956504"/>
            <a:chOff x="2569740" y="1399925"/>
            <a:chExt cx="4062657" cy="821953"/>
          </a:xfrm>
        </p:grpSpPr>
        <p:sp>
          <p:nvSpPr>
            <p:cNvPr id="461" name="Google Shape;1506;p42">
              <a:extLst>
                <a:ext uri="{FF2B5EF4-FFF2-40B4-BE49-F238E27FC236}">
                  <a16:creationId xmlns:a16="http://schemas.microsoft.com/office/drawing/2014/main" id="{565D804E-8067-4389-B523-DFFC1CDBDAC6}"/>
                </a:ext>
              </a:extLst>
            </p:cNvPr>
            <p:cNvSpPr/>
            <p:nvPr/>
          </p:nvSpPr>
          <p:spPr>
            <a:xfrm>
              <a:off x="2980844" y="1399925"/>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p>
          </p:txBody>
        </p:sp>
        <p:sp>
          <p:nvSpPr>
            <p:cNvPr id="462" name="Google Shape;1507;p42">
              <a:extLst>
                <a:ext uri="{FF2B5EF4-FFF2-40B4-BE49-F238E27FC236}">
                  <a16:creationId xmlns:a16="http://schemas.microsoft.com/office/drawing/2014/main" id="{BE4A4919-C356-45A0-8EA8-12DD8CAFBEFC}"/>
                </a:ext>
              </a:extLst>
            </p:cNvPr>
            <p:cNvSpPr/>
            <p:nvPr/>
          </p:nvSpPr>
          <p:spPr>
            <a:xfrm>
              <a:off x="2569740" y="1400008"/>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63" name="Google Shape;1508;p42">
              <a:extLst>
                <a:ext uri="{FF2B5EF4-FFF2-40B4-BE49-F238E27FC236}">
                  <a16:creationId xmlns:a16="http://schemas.microsoft.com/office/drawing/2014/main" id="{6EBA0DDC-7689-4E9D-A623-193BDB257844}"/>
                </a:ext>
              </a:extLst>
            </p:cNvPr>
            <p:cNvSpPr/>
            <p:nvPr/>
          </p:nvSpPr>
          <p:spPr>
            <a:xfrm>
              <a:off x="3492589" y="1433370"/>
              <a:ext cx="39090" cy="744495"/>
            </a:xfrm>
            <a:custGeom>
              <a:avLst/>
              <a:gdLst/>
              <a:ahLst/>
              <a:cxnLst/>
              <a:rect l="l" t="t" r="r" b="b"/>
              <a:pathLst>
                <a:path w="1406" h="26778" extrusionOk="0">
                  <a:moveTo>
                    <a:pt x="1" y="0"/>
                  </a:moveTo>
                  <a:lnTo>
                    <a:pt x="1" y="26777"/>
                  </a:lnTo>
                  <a:lnTo>
                    <a:pt x="1406" y="26777"/>
                  </a:lnTo>
                  <a:lnTo>
                    <a:pt x="1406" y="0"/>
                  </a:lnTo>
                  <a:close/>
                </a:path>
              </a:pathLst>
            </a:cu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64" name="Google Shape;1511;p42">
              <a:extLst>
                <a:ext uri="{FF2B5EF4-FFF2-40B4-BE49-F238E27FC236}">
                  <a16:creationId xmlns:a16="http://schemas.microsoft.com/office/drawing/2014/main" id="{978C8F11-F4DA-4629-BF96-0F509DC85E48}"/>
                </a:ext>
              </a:extLst>
            </p:cNvPr>
            <p:cNvSpPr/>
            <p:nvPr/>
          </p:nvSpPr>
          <p:spPr>
            <a:xfrm>
              <a:off x="2653666" y="1483899"/>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6">
                <a:lumMod val="75000"/>
              </a:schemeClr>
            </a:solidFill>
            <a:ln w="9525"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465" name="TextBox 11">
              <a:extLst>
                <a:ext uri="{FF2B5EF4-FFF2-40B4-BE49-F238E27FC236}">
                  <a16:creationId xmlns:a16="http://schemas.microsoft.com/office/drawing/2014/main" id="{59B7475C-657C-4533-B1DF-90EDB304944A}"/>
                </a:ext>
              </a:extLst>
            </p:cNvPr>
            <p:cNvSpPr txBox="1"/>
            <p:nvPr/>
          </p:nvSpPr>
          <p:spPr>
            <a:xfrm>
              <a:off x="3650605" y="1658570"/>
              <a:ext cx="2346847" cy="34382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rPr>
                <a:t>Cấu trúc project API</a:t>
              </a:r>
              <a:endParaRPr lang="en-US" sz="2000" b="1" dirty="0">
                <a:solidFill>
                  <a:schemeClr val="accent6">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466" name="Google Shape;10074;p69">
            <a:extLst>
              <a:ext uri="{FF2B5EF4-FFF2-40B4-BE49-F238E27FC236}">
                <a16:creationId xmlns:a16="http://schemas.microsoft.com/office/drawing/2014/main" id="{C2790633-6AEF-4EE7-B730-B02410568193}"/>
              </a:ext>
            </a:extLst>
          </p:cNvPr>
          <p:cNvSpPr/>
          <p:nvPr/>
        </p:nvSpPr>
        <p:spPr>
          <a:xfrm>
            <a:off x="4081756" y="1319360"/>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Box 25">
            <a:extLst>
              <a:ext uri="{FF2B5EF4-FFF2-40B4-BE49-F238E27FC236}">
                <a16:creationId xmlns:a16="http://schemas.microsoft.com/office/drawing/2014/main" id="{38349ED5-61ED-410E-9AF9-9C977D3E38A0}"/>
              </a:ext>
            </a:extLst>
          </p:cNvPr>
          <p:cNvSpPr txBox="1"/>
          <p:nvPr/>
        </p:nvSpPr>
        <p:spPr>
          <a:xfrm>
            <a:off x="4667595" y="1284566"/>
            <a:ext cx="2520622" cy="400110"/>
          </a:xfrm>
          <a:prstGeom prst="rect">
            <a:avLst/>
          </a:prstGeom>
          <a:noFill/>
        </p:spPr>
        <p:txBody>
          <a:bodyPr wrap="square" rtlCol="0">
            <a:spAutoFit/>
          </a:bodyPr>
          <a:lstStyle/>
          <a:p>
            <a:r>
              <a:rPr lang="en-US" sz="2000" b="1" i="1">
                <a:solidFill>
                  <a:schemeClr val="accent3">
                    <a:lumMod val="50000"/>
                  </a:schemeClr>
                </a:solidFill>
              </a:rPr>
              <a:t>Account Controller</a:t>
            </a:r>
            <a:endParaRPr lang="en-GB" sz="2000" b="1" i="1">
              <a:solidFill>
                <a:schemeClr val="accent3">
                  <a:lumMod val="50000"/>
                </a:schemeClr>
              </a:solidFill>
            </a:endParaRPr>
          </a:p>
        </p:txBody>
      </p:sp>
      <p:sp>
        <p:nvSpPr>
          <p:cNvPr id="468" name="Google Shape;10074;p69">
            <a:extLst>
              <a:ext uri="{FF2B5EF4-FFF2-40B4-BE49-F238E27FC236}">
                <a16:creationId xmlns:a16="http://schemas.microsoft.com/office/drawing/2014/main" id="{67F1A95A-A7CB-4841-BE96-20E0693BDE01}"/>
              </a:ext>
            </a:extLst>
          </p:cNvPr>
          <p:cNvSpPr/>
          <p:nvPr/>
        </p:nvSpPr>
        <p:spPr>
          <a:xfrm>
            <a:off x="4706789" y="3952893"/>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TextBox 468">
            <a:extLst>
              <a:ext uri="{FF2B5EF4-FFF2-40B4-BE49-F238E27FC236}">
                <a16:creationId xmlns:a16="http://schemas.microsoft.com/office/drawing/2014/main" id="{811BCB63-4667-4506-8658-180F0142DE30}"/>
              </a:ext>
            </a:extLst>
          </p:cNvPr>
          <p:cNvSpPr txBox="1"/>
          <p:nvPr/>
        </p:nvSpPr>
        <p:spPr>
          <a:xfrm>
            <a:off x="5183067" y="3952893"/>
            <a:ext cx="2520622" cy="400110"/>
          </a:xfrm>
          <a:prstGeom prst="rect">
            <a:avLst/>
          </a:prstGeom>
          <a:noFill/>
        </p:spPr>
        <p:txBody>
          <a:bodyPr wrap="square" rtlCol="0">
            <a:spAutoFit/>
          </a:bodyPr>
          <a:lstStyle/>
          <a:p>
            <a:r>
              <a:rPr lang="en-US" sz="2000" b="1" i="1">
                <a:solidFill>
                  <a:schemeClr val="accent3">
                    <a:lumMod val="50000"/>
                  </a:schemeClr>
                </a:solidFill>
              </a:rPr>
              <a:t>User Controller</a:t>
            </a:r>
            <a:endParaRPr lang="en-GB" sz="2000" b="1" i="1">
              <a:solidFill>
                <a:schemeClr val="accent3">
                  <a:lumMod val="50000"/>
                </a:schemeClr>
              </a:solidFill>
            </a:endParaRPr>
          </a:p>
        </p:txBody>
      </p:sp>
      <p:sp>
        <p:nvSpPr>
          <p:cNvPr id="470" name="Google Shape;10074;p69">
            <a:extLst>
              <a:ext uri="{FF2B5EF4-FFF2-40B4-BE49-F238E27FC236}">
                <a16:creationId xmlns:a16="http://schemas.microsoft.com/office/drawing/2014/main" id="{7C6D1AAE-4D62-4E5C-8763-91684907FDAA}"/>
              </a:ext>
            </a:extLst>
          </p:cNvPr>
          <p:cNvSpPr/>
          <p:nvPr/>
        </p:nvSpPr>
        <p:spPr>
          <a:xfrm>
            <a:off x="4667595" y="1870845"/>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TextBox 470">
            <a:extLst>
              <a:ext uri="{FF2B5EF4-FFF2-40B4-BE49-F238E27FC236}">
                <a16:creationId xmlns:a16="http://schemas.microsoft.com/office/drawing/2014/main" id="{EE282399-D9A0-4520-ACBB-6CC0B2B0E107}"/>
              </a:ext>
            </a:extLst>
          </p:cNvPr>
          <p:cNvSpPr txBox="1"/>
          <p:nvPr/>
        </p:nvSpPr>
        <p:spPr>
          <a:xfrm>
            <a:off x="5172757" y="1836050"/>
            <a:ext cx="2645418" cy="400110"/>
          </a:xfrm>
          <a:prstGeom prst="rect">
            <a:avLst/>
          </a:prstGeom>
          <a:noFill/>
        </p:spPr>
        <p:txBody>
          <a:bodyPr wrap="square" rtlCol="0">
            <a:spAutoFit/>
          </a:bodyPr>
          <a:lstStyle/>
          <a:p>
            <a:r>
              <a:rPr lang="en-US" sz="2000" b="1" i="1">
                <a:solidFill>
                  <a:schemeClr val="accent3">
                    <a:lumMod val="50000"/>
                  </a:schemeClr>
                </a:solidFill>
              </a:rPr>
              <a:t>GiaoDich Controller</a:t>
            </a:r>
            <a:endParaRPr lang="en-GB" sz="2000" b="1" i="1">
              <a:solidFill>
                <a:schemeClr val="accent3">
                  <a:lumMod val="50000"/>
                </a:schemeClr>
              </a:solidFill>
            </a:endParaRPr>
          </a:p>
        </p:txBody>
      </p:sp>
      <p:sp>
        <p:nvSpPr>
          <p:cNvPr id="472" name="Google Shape;10074;p69">
            <a:extLst>
              <a:ext uri="{FF2B5EF4-FFF2-40B4-BE49-F238E27FC236}">
                <a16:creationId xmlns:a16="http://schemas.microsoft.com/office/drawing/2014/main" id="{C83DEB3C-F01C-46FC-AB81-D78F97AB045B}"/>
              </a:ext>
            </a:extLst>
          </p:cNvPr>
          <p:cNvSpPr/>
          <p:nvPr/>
        </p:nvSpPr>
        <p:spPr>
          <a:xfrm>
            <a:off x="5718623" y="2894396"/>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TextBox 472">
            <a:extLst>
              <a:ext uri="{FF2B5EF4-FFF2-40B4-BE49-F238E27FC236}">
                <a16:creationId xmlns:a16="http://schemas.microsoft.com/office/drawing/2014/main" id="{0C6BC16C-FD62-4C69-93CC-867238EA6113}"/>
              </a:ext>
            </a:extLst>
          </p:cNvPr>
          <p:cNvSpPr txBox="1"/>
          <p:nvPr/>
        </p:nvSpPr>
        <p:spPr>
          <a:xfrm>
            <a:off x="6223785" y="2859601"/>
            <a:ext cx="2520622" cy="400110"/>
          </a:xfrm>
          <a:prstGeom prst="rect">
            <a:avLst/>
          </a:prstGeom>
          <a:noFill/>
        </p:spPr>
        <p:txBody>
          <a:bodyPr wrap="square" rtlCol="0">
            <a:spAutoFit/>
          </a:bodyPr>
          <a:lstStyle/>
          <a:p>
            <a:r>
              <a:rPr lang="en-US" sz="2000" b="1" i="1">
                <a:solidFill>
                  <a:schemeClr val="accent3">
                    <a:lumMod val="50000"/>
                  </a:schemeClr>
                </a:solidFill>
              </a:rPr>
              <a:t>HoaDon Controller</a:t>
            </a:r>
            <a:endParaRPr lang="en-GB" sz="2000" b="1" i="1">
              <a:solidFill>
                <a:schemeClr val="accent3">
                  <a:lumMod val="50000"/>
                </a:schemeClr>
              </a:solidFill>
            </a:endParaRPr>
          </a:p>
        </p:txBody>
      </p:sp>
      <p:sp>
        <p:nvSpPr>
          <p:cNvPr id="474" name="Google Shape;10074;p69">
            <a:extLst>
              <a:ext uri="{FF2B5EF4-FFF2-40B4-BE49-F238E27FC236}">
                <a16:creationId xmlns:a16="http://schemas.microsoft.com/office/drawing/2014/main" id="{7D3A47AE-2E33-4C95-A96D-7B0527290394}"/>
              </a:ext>
            </a:extLst>
          </p:cNvPr>
          <p:cNvSpPr/>
          <p:nvPr/>
        </p:nvSpPr>
        <p:spPr>
          <a:xfrm>
            <a:off x="5132052" y="236982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TextBox 474">
            <a:extLst>
              <a:ext uri="{FF2B5EF4-FFF2-40B4-BE49-F238E27FC236}">
                <a16:creationId xmlns:a16="http://schemas.microsoft.com/office/drawing/2014/main" id="{AC4067B4-7A9C-4412-ABC7-A14766805B16}"/>
              </a:ext>
            </a:extLst>
          </p:cNvPr>
          <p:cNvSpPr txBox="1"/>
          <p:nvPr/>
        </p:nvSpPr>
        <p:spPr>
          <a:xfrm>
            <a:off x="5637214" y="2335026"/>
            <a:ext cx="2645418" cy="400110"/>
          </a:xfrm>
          <a:prstGeom prst="rect">
            <a:avLst/>
          </a:prstGeom>
          <a:noFill/>
        </p:spPr>
        <p:txBody>
          <a:bodyPr wrap="square" rtlCol="0">
            <a:spAutoFit/>
          </a:bodyPr>
          <a:lstStyle/>
          <a:p>
            <a:r>
              <a:rPr lang="en-US" sz="2000" b="1" i="1">
                <a:solidFill>
                  <a:schemeClr val="accent3">
                    <a:lumMod val="50000"/>
                  </a:schemeClr>
                </a:solidFill>
              </a:rPr>
              <a:t>HinhAnh Controller</a:t>
            </a:r>
            <a:endParaRPr lang="en-GB" sz="2000" b="1" i="1">
              <a:solidFill>
                <a:schemeClr val="accent3">
                  <a:lumMod val="50000"/>
                </a:schemeClr>
              </a:solidFill>
            </a:endParaRPr>
          </a:p>
        </p:txBody>
      </p:sp>
      <p:sp>
        <p:nvSpPr>
          <p:cNvPr id="476" name="Google Shape;10074;p69">
            <a:extLst>
              <a:ext uri="{FF2B5EF4-FFF2-40B4-BE49-F238E27FC236}">
                <a16:creationId xmlns:a16="http://schemas.microsoft.com/office/drawing/2014/main" id="{DAFDBAEE-6899-4EAC-BC1F-AE732C1674F6}"/>
              </a:ext>
            </a:extLst>
          </p:cNvPr>
          <p:cNvSpPr/>
          <p:nvPr/>
        </p:nvSpPr>
        <p:spPr>
          <a:xfrm>
            <a:off x="5172757" y="3412398"/>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TextBox 476">
            <a:extLst>
              <a:ext uri="{FF2B5EF4-FFF2-40B4-BE49-F238E27FC236}">
                <a16:creationId xmlns:a16="http://schemas.microsoft.com/office/drawing/2014/main" id="{76A84C84-887D-4C0F-8786-610AA55A5F69}"/>
              </a:ext>
            </a:extLst>
          </p:cNvPr>
          <p:cNvSpPr txBox="1"/>
          <p:nvPr/>
        </p:nvSpPr>
        <p:spPr>
          <a:xfrm>
            <a:off x="5677918" y="3377603"/>
            <a:ext cx="2645417" cy="400110"/>
          </a:xfrm>
          <a:prstGeom prst="rect">
            <a:avLst/>
          </a:prstGeom>
          <a:noFill/>
        </p:spPr>
        <p:txBody>
          <a:bodyPr wrap="square" rtlCol="0">
            <a:spAutoFit/>
          </a:bodyPr>
          <a:lstStyle/>
          <a:p>
            <a:r>
              <a:rPr lang="en-US" sz="2000" b="1" i="1">
                <a:solidFill>
                  <a:schemeClr val="accent3">
                    <a:lumMod val="50000"/>
                  </a:schemeClr>
                </a:solidFill>
              </a:rPr>
              <a:t>SanPham Controller</a:t>
            </a:r>
            <a:endParaRPr lang="en-GB" sz="2000" b="1" i="1">
              <a:solidFill>
                <a:schemeClr val="accent3">
                  <a:lumMod val="50000"/>
                </a:schemeClr>
              </a:solidFill>
            </a:endParaRPr>
          </a:p>
        </p:txBody>
      </p:sp>
      <p:sp>
        <p:nvSpPr>
          <p:cNvPr id="210" name="TextBox 37">
            <a:extLst>
              <a:ext uri="{FF2B5EF4-FFF2-40B4-BE49-F238E27FC236}">
                <a16:creationId xmlns:a16="http://schemas.microsoft.com/office/drawing/2014/main" id="{9FA27BD2-EFB7-46B8-837D-6BD181056E75}"/>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17</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11" name="Google Shape;10074;p69">
            <a:extLst>
              <a:ext uri="{FF2B5EF4-FFF2-40B4-BE49-F238E27FC236}">
                <a16:creationId xmlns:a16="http://schemas.microsoft.com/office/drawing/2014/main" id="{8C4D5997-7FD8-4B7E-9CEC-FA6B74FFE9BA}"/>
              </a:ext>
            </a:extLst>
          </p:cNvPr>
          <p:cNvSpPr/>
          <p:nvPr/>
        </p:nvSpPr>
        <p:spPr>
          <a:xfrm>
            <a:off x="4058213" y="4404290"/>
            <a:ext cx="351809"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TextBox 211">
            <a:extLst>
              <a:ext uri="{FF2B5EF4-FFF2-40B4-BE49-F238E27FC236}">
                <a16:creationId xmlns:a16="http://schemas.microsoft.com/office/drawing/2014/main" id="{958E4A2C-02A3-429D-ADB6-C570CC047D9B}"/>
              </a:ext>
            </a:extLst>
          </p:cNvPr>
          <p:cNvSpPr txBox="1"/>
          <p:nvPr/>
        </p:nvSpPr>
        <p:spPr>
          <a:xfrm>
            <a:off x="4508838" y="4401163"/>
            <a:ext cx="2679379" cy="707886"/>
          </a:xfrm>
          <a:prstGeom prst="rect">
            <a:avLst/>
          </a:prstGeom>
          <a:noFill/>
        </p:spPr>
        <p:txBody>
          <a:bodyPr wrap="square" rtlCol="0">
            <a:spAutoFit/>
          </a:bodyPr>
          <a:lstStyle/>
          <a:p>
            <a:r>
              <a:rPr lang="en-US" sz="2000" b="1" i="1">
                <a:solidFill>
                  <a:schemeClr val="accent3">
                    <a:lumMod val="50000"/>
                  </a:schemeClr>
                </a:solidFill>
              </a:rPr>
              <a:t>SanPhamInHoaDon Controller</a:t>
            </a:r>
            <a:endParaRPr lang="en-GB" sz="2000" b="1" i="1">
              <a:solidFill>
                <a:schemeClr val="accent3">
                  <a:lumMod val="5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08"/>
        <p:cNvGrpSpPr/>
        <p:nvPr/>
      </p:nvGrpSpPr>
      <p:grpSpPr>
        <a:xfrm>
          <a:off x="0" y="0"/>
          <a:ext cx="0" cy="0"/>
          <a:chOff x="0" y="0"/>
          <a:chExt cx="0" cy="0"/>
        </a:xfrm>
      </p:grpSpPr>
      <p:sp>
        <p:nvSpPr>
          <p:cNvPr id="2909" name="Google Shape;2909;p48"/>
          <p:cNvSpPr txBox="1">
            <a:spLocks noGrp="1"/>
          </p:cNvSpPr>
          <p:nvPr>
            <p:ph type="ctrTitle"/>
          </p:nvPr>
        </p:nvSpPr>
        <p:spPr>
          <a:xfrm flipH="1">
            <a:off x="4972699" y="350967"/>
            <a:ext cx="3942200" cy="6354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CÁC HÀM API</a:t>
            </a:r>
            <a:endParaRPr/>
          </a:p>
        </p:txBody>
      </p:sp>
      <p:grpSp>
        <p:nvGrpSpPr>
          <p:cNvPr id="2910" name="Google Shape;2910;p48"/>
          <p:cNvGrpSpPr/>
          <p:nvPr/>
        </p:nvGrpSpPr>
        <p:grpSpPr>
          <a:xfrm>
            <a:off x="3454419" y="5322921"/>
            <a:ext cx="114944" cy="81856"/>
            <a:chOff x="-59015625" y="1993850"/>
            <a:chExt cx="144950" cy="103225"/>
          </a:xfrm>
        </p:grpSpPr>
        <p:sp>
          <p:nvSpPr>
            <p:cNvPr id="2911" name="Google Shape;2911;p48"/>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8"/>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8"/>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8"/>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8"/>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8"/>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8"/>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8"/>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8"/>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0" name="Google Shape;2920;p48"/>
          <p:cNvSpPr/>
          <p:nvPr/>
        </p:nvSpPr>
        <p:spPr>
          <a:xfrm>
            <a:off x="-781050" y="1586700"/>
            <a:ext cx="10420448" cy="2877445"/>
          </a:xfrm>
          <a:custGeom>
            <a:avLst/>
            <a:gdLst/>
            <a:ahLst/>
            <a:cxnLst/>
            <a:rect l="l" t="t" r="r" b="b"/>
            <a:pathLst>
              <a:path w="285394" h="76254" extrusionOk="0">
                <a:moveTo>
                  <a:pt x="234394" y="54933"/>
                </a:moveTo>
                <a:cubicBezTo>
                  <a:pt x="234324" y="55093"/>
                  <a:pt x="234252" y="55252"/>
                  <a:pt x="234175" y="55407"/>
                </a:cubicBezTo>
                <a:cubicBezTo>
                  <a:pt x="234247" y="55250"/>
                  <a:pt x="234321" y="55092"/>
                  <a:pt x="234394" y="54933"/>
                </a:cubicBezTo>
                <a:close/>
                <a:moveTo>
                  <a:pt x="231563" y="64903"/>
                </a:moveTo>
                <a:lnTo>
                  <a:pt x="231563" y="64903"/>
                </a:lnTo>
                <a:cubicBezTo>
                  <a:pt x="231083" y="65457"/>
                  <a:pt x="230587" y="65994"/>
                  <a:pt x="230075" y="66516"/>
                </a:cubicBezTo>
                <a:lnTo>
                  <a:pt x="230075" y="66516"/>
                </a:lnTo>
                <a:cubicBezTo>
                  <a:pt x="230587" y="65995"/>
                  <a:pt x="231083" y="65457"/>
                  <a:pt x="231563" y="64903"/>
                </a:cubicBezTo>
                <a:close/>
                <a:moveTo>
                  <a:pt x="177399" y="27328"/>
                </a:moveTo>
                <a:lnTo>
                  <a:pt x="177399" y="27328"/>
                </a:lnTo>
                <a:cubicBezTo>
                  <a:pt x="178485" y="31370"/>
                  <a:pt x="179060" y="35465"/>
                  <a:pt x="179624" y="39498"/>
                </a:cubicBezTo>
                <a:cubicBezTo>
                  <a:pt x="180188" y="43530"/>
                  <a:pt x="180731" y="47531"/>
                  <a:pt x="181671" y="51406"/>
                </a:cubicBezTo>
                <a:cubicBezTo>
                  <a:pt x="182131" y="53329"/>
                  <a:pt x="182726" y="55209"/>
                  <a:pt x="183458" y="57048"/>
                </a:cubicBezTo>
                <a:cubicBezTo>
                  <a:pt x="184178" y="58865"/>
                  <a:pt x="185098" y="60589"/>
                  <a:pt x="186184" y="62208"/>
                </a:cubicBezTo>
                <a:cubicBezTo>
                  <a:pt x="188357" y="65415"/>
                  <a:pt x="191376" y="68027"/>
                  <a:pt x="194802" y="69876"/>
                </a:cubicBezTo>
                <a:cubicBezTo>
                  <a:pt x="198260" y="71735"/>
                  <a:pt x="202073" y="72842"/>
                  <a:pt x="205990" y="73124"/>
                </a:cubicBezTo>
                <a:lnTo>
                  <a:pt x="206722" y="73166"/>
                </a:lnTo>
                <a:lnTo>
                  <a:pt x="207453" y="73187"/>
                </a:lnTo>
                <a:cubicBezTo>
                  <a:pt x="207578" y="73192"/>
                  <a:pt x="207701" y="73195"/>
                  <a:pt x="207822" y="73195"/>
                </a:cubicBezTo>
                <a:cubicBezTo>
                  <a:pt x="207944" y="73195"/>
                  <a:pt x="208064" y="73192"/>
                  <a:pt x="208184" y="73187"/>
                </a:cubicBezTo>
                <a:cubicBezTo>
                  <a:pt x="208435" y="73177"/>
                  <a:pt x="208675" y="73187"/>
                  <a:pt x="208926" y="73166"/>
                </a:cubicBezTo>
                <a:cubicBezTo>
                  <a:pt x="210879" y="73104"/>
                  <a:pt x="212812" y="72801"/>
                  <a:pt x="214703" y="72289"/>
                </a:cubicBezTo>
                <a:cubicBezTo>
                  <a:pt x="215643" y="72028"/>
                  <a:pt x="216573" y="71725"/>
                  <a:pt x="217492" y="71369"/>
                </a:cubicBezTo>
                <a:cubicBezTo>
                  <a:pt x="221159" y="69907"/>
                  <a:pt x="224501" y="67745"/>
                  <a:pt x="227332" y="64987"/>
                </a:cubicBezTo>
                <a:cubicBezTo>
                  <a:pt x="230184" y="62239"/>
                  <a:pt x="232503" y="58991"/>
                  <a:pt x="234175" y="55407"/>
                </a:cubicBezTo>
                <a:lnTo>
                  <a:pt x="234175" y="55407"/>
                </a:lnTo>
                <a:cubicBezTo>
                  <a:pt x="232472" y="59064"/>
                  <a:pt x="230111" y="62365"/>
                  <a:pt x="227207" y="65143"/>
                </a:cubicBezTo>
                <a:cubicBezTo>
                  <a:pt x="224324" y="67922"/>
                  <a:pt x="220918" y="70085"/>
                  <a:pt x="217189" y="71526"/>
                </a:cubicBezTo>
                <a:cubicBezTo>
                  <a:pt x="215340" y="72226"/>
                  <a:pt x="213418" y="72717"/>
                  <a:pt x="211454" y="72989"/>
                </a:cubicBezTo>
                <a:cubicBezTo>
                  <a:pt x="210267" y="73154"/>
                  <a:pt x="209072" y="73234"/>
                  <a:pt x="207874" y="73234"/>
                </a:cubicBezTo>
                <a:cubicBezTo>
                  <a:pt x="207101" y="73234"/>
                  <a:pt x="206326" y="73200"/>
                  <a:pt x="205552" y="73135"/>
                </a:cubicBezTo>
                <a:cubicBezTo>
                  <a:pt x="201624" y="72801"/>
                  <a:pt x="197811" y="71620"/>
                  <a:pt x="194374" y="69698"/>
                </a:cubicBezTo>
                <a:cubicBezTo>
                  <a:pt x="190958" y="67776"/>
                  <a:pt x="188002" y="65102"/>
                  <a:pt x="185892" y="61863"/>
                </a:cubicBezTo>
                <a:cubicBezTo>
                  <a:pt x="184847" y="60234"/>
                  <a:pt x="183959" y="58489"/>
                  <a:pt x="183270" y="56671"/>
                </a:cubicBezTo>
                <a:cubicBezTo>
                  <a:pt x="182570" y="54843"/>
                  <a:pt x="181995" y="52963"/>
                  <a:pt x="181546" y="51051"/>
                </a:cubicBezTo>
                <a:cubicBezTo>
                  <a:pt x="180648" y="47207"/>
                  <a:pt x="180125" y="43248"/>
                  <a:pt x="179572" y="39278"/>
                </a:cubicBezTo>
                <a:cubicBezTo>
                  <a:pt x="179018" y="35309"/>
                  <a:pt x="178454" y="31287"/>
                  <a:pt x="177399" y="27328"/>
                </a:cubicBezTo>
                <a:close/>
                <a:moveTo>
                  <a:pt x="259173" y="0"/>
                </a:moveTo>
                <a:cubicBezTo>
                  <a:pt x="258348" y="11"/>
                  <a:pt x="257439" y="21"/>
                  <a:pt x="256488" y="84"/>
                </a:cubicBezTo>
                <a:cubicBezTo>
                  <a:pt x="256008" y="115"/>
                  <a:pt x="255517" y="146"/>
                  <a:pt x="255005" y="209"/>
                </a:cubicBezTo>
                <a:cubicBezTo>
                  <a:pt x="254503" y="272"/>
                  <a:pt x="253981" y="324"/>
                  <a:pt x="253459" y="408"/>
                </a:cubicBezTo>
                <a:cubicBezTo>
                  <a:pt x="251161" y="742"/>
                  <a:pt x="248904" y="1306"/>
                  <a:pt x="246710" y="2089"/>
                </a:cubicBezTo>
                <a:cubicBezTo>
                  <a:pt x="245509" y="2518"/>
                  <a:pt x="244329" y="3019"/>
                  <a:pt x="243190" y="3594"/>
                </a:cubicBezTo>
                <a:cubicBezTo>
                  <a:pt x="241989" y="4200"/>
                  <a:pt x="240829" y="4899"/>
                  <a:pt x="239743" y="5683"/>
                </a:cubicBezTo>
                <a:cubicBezTo>
                  <a:pt x="239461" y="5892"/>
                  <a:pt x="239189" y="6090"/>
                  <a:pt x="238917" y="6320"/>
                </a:cubicBezTo>
                <a:cubicBezTo>
                  <a:pt x="238782" y="6425"/>
                  <a:pt x="238646" y="6529"/>
                  <a:pt x="238510" y="6644"/>
                </a:cubicBezTo>
                <a:lnTo>
                  <a:pt x="238123" y="6999"/>
                </a:lnTo>
                <a:lnTo>
                  <a:pt x="237925" y="7166"/>
                </a:lnTo>
                <a:lnTo>
                  <a:pt x="237737" y="7354"/>
                </a:lnTo>
                <a:lnTo>
                  <a:pt x="237350" y="7720"/>
                </a:lnTo>
                <a:lnTo>
                  <a:pt x="236974" y="8117"/>
                </a:lnTo>
                <a:cubicBezTo>
                  <a:pt x="236849" y="8232"/>
                  <a:pt x="236734" y="8368"/>
                  <a:pt x="236619" y="8503"/>
                </a:cubicBezTo>
                <a:lnTo>
                  <a:pt x="236264" y="8911"/>
                </a:lnTo>
                <a:cubicBezTo>
                  <a:pt x="236149" y="9057"/>
                  <a:pt x="236034" y="9193"/>
                  <a:pt x="235930" y="9339"/>
                </a:cubicBezTo>
                <a:lnTo>
                  <a:pt x="235763" y="9558"/>
                </a:lnTo>
                <a:cubicBezTo>
                  <a:pt x="235700" y="9632"/>
                  <a:pt x="235648" y="9705"/>
                  <a:pt x="235595" y="9778"/>
                </a:cubicBezTo>
                <a:lnTo>
                  <a:pt x="235282" y="10227"/>
                </a:lnTo>
                <a:cubicBezTo>
                  <a:pt x="234875" y="10854"/>
                  <a:pt x="234519" y="11502"/>
                  <a:pt x="234216" y="12181"/>
                </a:cubicBezTo>
                <a:cubicBezTo>
                  <a:pt x="234133" y="12348"/>
                  <a:pt x="234060" y="12525"/>
                  <a:pt x="233997" y="12703"/>
                </a:cubicBezTo>
                <a:cubicBezTo>
                  <a:pt x="233934" y="12880"/>
                  <a:pt x="233861" y="13048"/>
                  <a:pt x="233809" y="13236"/>
                </a:cubicBezTo>
                <a:lnTo>
                  <a:pt x="233631" y="13768"/>
                </a:lnTo>
                <a:lnTo>
                  <a:pt x="233506" y="14291"/>
                </a:lnTo>
                <a:cubicBezTo>
                  <a:pt x="233423" y="14635"/>
                  <a:pt x="233329" y="14980"/>
                  <a:pt x="233266" y="15325"/>
                </a:cubicBezTo>
                <a:lnTo>
                  <a:pt x="233172" y="15847"/>
                </a:lnTo>
                <a:lnTo>
                  <a:pt x="233120" y="16108"/>
                </a:lnTo>
                <a:lnTo>
                  <a:pt x="233088" y="16370"/>
                </a:lnTo>
                <a:cubicBezTo>
                  <a:pt x="232890" y="17738"/>
                  <a:pt x="232806" y="19106"/>
                  <a:pt x="232827" y="20475"/>
                </a:cubicBezTo>
                <a:cubicBezTo>
                  <a:pt x="232848" y="23170"/>
                  <a:pt x="233172" y="25719"/>
                  <a:pt x="233548" y="28101"/>
                </a:cubicBezTo>
                <a:cubicBezTo>
                  <a:pt x="233914" y="30472"/>
                  <a:pt x="234342" y="32687"/>
                  <a:pt x="234697" y="34692"/>
                </a:cubicBezTo>
                <a:cubicBezTo>
                  <a:pt x="235167" y="37461"/>
                  <a:pt x="235627" y="40218"/>
                  <a:pt x="235794" y="42945"/>
                </a:cubicBezTo>
                <a:cubicBezTo>
                  <a:pt x="235971" y="45682"/>
                  <a:pt x="235867" y="48408"/>
                  <a:pt x="235157" y="50916"/>
                </a:cubicBezTo>
                <a:cubicBezTo>
                  <a:pt x="235115" y="51072"/>
                  <a:pt x="235084" y="51229"/>
                  <a:pt x="235031" y="51386"/>
                </a:cubicBezTo>
                <a:lnTo>
                  <a:pt x="234864" y="51866"/>
                </a:lnTo>
                <a:cubicBezTo>
                  <a:pt x="234770" y="52190"/>
                  <a:pt x="234645" y="52514"/>
                  <a:pt x="234530" y="52838"/>
                </a:cubicBezTo>
                <a:cubicBezTo>
                  <a:pt x="234415" y="53151"/>
                  <a:pt x="234279" y="53464"/>
                  <a:pt x="234154" y="53788"/>
                </a:cubicBezTo>
                <a:cubicBezTo>
                  <a:pt x="234028" y="54102"/>
                  <a:pt x="233882" y="54415"/>
                  <a:pt x="233746" y="54728"/>
                </a:cubicBezTo>
                <a:cubicBezTo>
                  <a:pt x="233193" y="55982"/>
                  <a:pt x="232545" y="57194"/>
                  <a:pt x="231835" y="58353"/>
                </a:cubicBezTo>
                <a:cubicBezTo>
                  <a:pt x="230372" y="60704"/>
                  <a:pt x="228617" y="62845"/>
                  <a:pt x="226612" y="64736"/>
                </a:cubicBezTo>
                <a:cubicBezTo>
                  <a:pt x="224595" y="66637"/>
                  <a:pt x="222339" y="68246"/>
                  <a:pt x="219884" y="69531"/>
                </a:cubicBezTo>
                <a:cubicBezTo>
                  <a:pt x="217450" y="70805"/>
                  <a:pt x="214828" y="71693"/>
                  <a:pt x="212112" y="72153"/>
                </a:cubicBezTo>
                <a:cubicBezTo>
                  <a:pt x="210691" y="72387"/>
                  <a:pt x="209259" y="72505"/>
                  <a:pt x="207828" y="72505"/>
                </a:cubicBezTo>
                <a:cubicBezTo>
                  <a:pt x="206512" y="72505"/>
                  <a:pt x="205196" y="72405"/>
                  <a:pt x="203891" y="72205"/>
                </a:cubicBezTo>
                <a:cubicBezTo>
                  <a:pt x="201164" y="71787"/>
                  <a:pt x="198500" y="70962"/>
                  <a:pt x="196025" y="69750"/>
                </a:cubicBezTo>
                <a:cubicBezTo>
                  <a:pt x="193549" y="68549"/>
                  <a:pt x="191292" y="66951"/>
                  <a:pt x="189349" y="65008"/>
                </a:cubicBezTo>
                <a:cubicBezTo>
                  <a:pt x="188388" y="64047"/>
                  <a:pt x="187521" y="62991"/>
                  <a:pt x="186748" y="61874"/>
                </a:cubicBezTo>
                <a:cubicBezTo>
                  <a:pt x="185975" y="60746"/>
                  <a:pt x="185296" y="59555"/>
                  <a:pt x="184722" y="58312"/>
                </a:cubicBezTo>
                <a:cubicBezTo>
                  <a:pt x="183541" y="55804"/>
                  <a:pt x="182716" y="53120"/>
                  <a:pt x="182079" y="50351"/>
                </a:cubicBezTo>
                <a:cubicBezTo>
                  <a:pt x="181441" y="47594"/>
                  <a:pt x="181003" y="44752"/>
                  <a:pt x="180574" y="41879"/>
                </a:cubicBezTo>
                <a:cubicBezTo>
                  <a:pt x="180157" y="39017"/>
                  <a:pt x="179780" y="36113"/>
                  <a:pt x="179269" y="33209"/>
                </a:cubicBezTo>
                <a:cubicBezTo>
                  <a:pt x="178767" y="30305"/>
                  <a:pt x="178130" y="27380"/>
                  <a:pt x="177148" y="24507"/>
                </a:cubicBezTo>
                <a:cubicBezTo>
                  <a:pt x="176667" y="23066"/>
                  <a:pt x="176072" y="21655"/>
                  <a:pt x="175393" y="20287"/>
                </a:cubicBezTo>
                <a:cubicBezTo>
                  <a:pt x="174693" y="18908"/>
                  <a:pt x="173878" y="17581"/>
                  <a:pt x="172949" y="16349"/>
                </a:cubicBezTo>
                <a:cubicBezTo>
                  <a:pt x="172019" y="15105"/>
                  <a:pt x="170964" y="13956"/>
                  <a:pt x="169804" y="12922"/>
                </a:cubicBezTo>
                <a:cubicBezTo>
                  <a:pt x="168634" y="11898"/>
                  <a:pt x="167381" y="10990"/>
                  <a:pt x="166054" y="10196"/>
                </a:cubicBezTo>
                <a:cubicBezTo>
                  <a:pt x="164142" y="9099"/>
                  <a:pt x="162116" y="8200"/>
                  <a:pt x="160016" y="7542"/>
                </a:cubicBezTo>
                <a:cubicBezTo>
                  <a:pt x="157958" y="6905"/>
                  <a:pt x="155858" y="6414"/>
                  <a:pt x="153727" y="6080"/>
                </a:cubicBezTo>
                <a:cubicBezTo>
                  <a:pt x="152672" y="5923"/>
                  <a:pt x="151617" y="5777"/>
                  <a:pt x="150572" y="5672"/>
                </a:cubicBezTo>
                <a:cubicBezTo>
                  <a:pt x="150040" y="5620"/>
                  <a:pt x="149517" y="5558"/>
                  <a:pt x="148995" y="5516"/>
                </a:cubicBezTo>
                <a:lnTo>
                  <a:pt x="148212" y="5453"/>
                </a:lnTo>
                <a:lnTo>
                  <a:pt x="147418" y="5401"/>
                </a:lnTo>
                <a:cubicBezTo>
                  <a:pt x="146352" y="5328"/>
                  <a:pt x="145287" y="5296"/>
                  <a:pt x="144221" y="5296"/>
                </a:cubicBezTo>
                <a:cubicBezTo>
                  <a:pt x="143155" y="5296"/>
                  <a:pt x="142080" y="5328"/>
                  <a:pt x="141014" y="5390"/>
                </a:cubicBezTo>
                <a:cubicBezTo>
                  <a:pt x="138852" y="5516"/>
                  <a:pt x="136700" y="5808"/>
                  <a:pt x="134589" y="6278"/>
                </a:cubicBezTo>
                <a:cubicBezTo>
                  <a:pt x="134057" y="6393"/>
                  <a:pt x="133524" y="6529"/>
                  <a:pt x="132991" y="6675"/>
                </a:cubicBezTo>
                <a:lnTo>
                  <a:pt x="132208" y="6905"/>
                </a:lnTo>
                <a:cubicBezTo>
                  <a:pt x="131947" y="6989"/>
                  <a:pt x="131685" y="7083"/>
                  <a:pt x="131424" y="7166"/>
                </a:cubicBezTo>
                <a:cubicBezTo>
                  <a:pt x="130359" y="7521"/>
                  <a:pt x="129324" y="7950"/>
                  <a:pt x="128322" y="8430"/>
                </a:cubicBezTo>
                <a:cubicBezTo>
                  <a:pt x="127298" y="8932"/>
                  <a:pt x="126316" y="9517"/>
                  <a:pt x="125386" y="10164"/>
                </a:cubicBezTo>
                <a:cubicBezTo>
                  <a:pt x="124425" y="10833"/>
                  <a:pt x="123548" y="11585"/>
                  <a:pt x="122733" y="12410"/>
                </a:cubicBezTo>
                <a:cubicBezTo>
                  <a:pt x="121918" y="13256"/>
                  <a:pt x="121187" y="14176"/>
                  <a:pt x="120560" y="15168"/>
                </a:cubicBezTo>
                <a:cubicBezTo>
                  <a:pt x="120403" y="15419"/>
                  <a:pt x="120247" y="15670"/>
                  <a:pt x="120100" y="15920"/>
                </a:cubicBezTo>
                <a:lnTo>
                  <a:pt x="119693" y="16693"/>
                </a:lnTo>
                <a:cubicBezTo>
                  <a:pt x="119620" y="16829"/>
                  <a:pt x="119568" y="16944"/>
                  <a:pt x="119505" y="17080"/>
                </a:cubicBezTo>
                <a:lnTo>
                  <a:pt x="119327" y="17456"/>
                </a:lnTo>
                <a:cubicBezTo>
                  <a:pt x="119202" y="17707"/>
                  <a:pt x="119108" y="17968"/>
                  <a:pt x="118993" y="18219"/>
                </a:cubicBezTo>
                <a:cubicBezTo>
                  <a:pt x="118565" y="19232"/>
                  <a:pt x="118189" y="20266"/>
                  <a:pt x="117875" y="21311"/>
                </a:cubicBezTo>
                <a:cubicBezTo>
                  <a:pt x="117551" y="22355"/>
                  <a:pt x="117290" y="23410"/>
                  <a:pt x="117050" y="24455"/>
                </a:cubicBezTo>
                <a:cubicBezTo>
                  <a:pt x="116820" y="25510"/>
                  <a:pt x="116632" y="26565"/>
                  <a:pt x="116465" y="27610"/>
                </a:cubicBezTo>
                <a:cubicBezTo>
                  <a:pt x="116298" y="28665"/>
                  <a:pt x="116173" y="29720"/>
                  <a:pt x="116058" y="30765"/>
                </a:cubicBezTo>
                <a:cubicBezTo>
                  <a:pt x="115629" y="34974"/>
                  <a:pt x="115556" y="39142"/>
                  <a:pt x="115546" y="43269"/>
                </a:cubicBezTo>
                <a:lnTo>
                  <a:pt x="115546" y="46350"/>
                </a:lnTo>
                <a:lnTo>
                  <a:pt x="115546" y="47876"/>
                </a:lnTo>
                <a:lnTo>
                  <a:pt x="115525" y="48565"/>
                </a:lnTo>
                <a:lnTo>
                  <a:pt x="115514" y="48920"/>
                </a:lnTo>
                <a:cubicBezTo>
                  <a:pt x="115504" y="49035"/>
                  <a:pt x="115514" y="49150"/>
                  <a:pt x="115493" y="49265"/>
                </a:cubicBezTo>
                <a:cubicBezTo>
                  <a:pt x="115358" y="51114"/>
                  <a:pt x="114971" y="52942"/>
                  <a:pt x="114324" y="54676"/>
                </a:cubicBezTo>
                <a:cubicBezTo>
                  <a:pt x="113676" y="56431"/>
                  <a:pt x="112809" y="58092"/>
                  <a:pt x="111722" y="59617"/>
                </a:cubicBezTo>
                <a:cubicBezTo>
                  <a:pt x="110625" y="61153"/>
                  <a:pt x="109351" y="62563"/>
                  <a:pt x="107930" y="63817"/>
                </a:cubicBezTo>
                <a:lnTo>
                  <a:pt x="107565" y="64141"/>
                </a:lnTo>
                <a:lnTo>
                  <a:pt x="107377" y="64308"/>
                </a:lnTo>
                <a:cubicBezTo>
                  <a:pt x="107314" y="64360"/>
                  <a:pt x="107251" y="64412"/>
                  <a:pt x="107189" y="64464"/>
                </a:cubicBezTo>
                <a:lnTo>
                  <a:pt x="106416" y="65081"/>
                </a:lnTo>
                <a:cubicBezTo>
                  <a:pt x="106154" y="65279"/>
                  <a:pt x="105883" y="65467"/>
                  <a:pt x="105622" y="65666"/>
                </a:cubicBezTo>
                <a:cubicBezTo>
                  <a:pt x="105486" y="65760"/>
                  <a:pt x="105350" y="65864"/>
                  <a:pt x="105225" y="65958"/>
                </a:cubicBezTo>
                <a:lnTo>
                  <a:pt x="104807" y="66230"/>
                </a:lnTo>
                <a:lnTo>
                  <a:pt x="104389" y="66501"/>
                </a:lnTo>
                <a:cubicBezTo>
                  <a:pt x="104253" y="66595"/>
                  <a:pt x="104117" y="66679"/>
                  <a:pt x="103971" y="66763"/>
                </a:cubicBezTo>
                <a:lnTo>
                  <a:pt x="103115" y="67285"/>
                </a:lnTo>
                <a:cubicBezTo>
                  <a:pt x="102832" y="67452"/>
                  <a:pt x="102530" y="67598"/>
                  <a:pt x="102237" y="67765"/>
                </a:cubicBezTo>
                <a:lnTo>
                  <a:pt x="101798" y="68006"/>
                </a:lnTo>
                <a:lnTo>
                  <a:pt x="101349" y="68225"/>
                </a:lnTo>
                <a:cubicBezTo>
                  <a:pt x="100148" y="68821"/>
                  <a:pt x="98905" y="69343"/>
                  <a:pt x="97641" y="69792"/>
                </a:cubicBezTo>
                <a:cubicBezTo>
                  <a:pt x="96366" y="70241"/>
                  <a:pt x="95071" y="70607"/>
                  <a:pt x="93744" y="70899"/>
                </a:cubicBezTo>
                <a:lnTo>
                  <a:pt x="92752" y="71108"/>
                </a:lnTo>
                <a:lnTo>
                  <a:pt x="91759" y="71275"/>
                </a:lnTo>
                <a:cubicBezTo>
                  <a:pt x="91425" y="71338"/>
                  <a:pt x="91091" y="71380"/>
                  <a:pt x="90756" y="71422"/>
                </a:cubicBezTo>
                <a:lnTo>
                  <a:pt x="90245" y="71484"/>
                </a:lnTo>
                <a:lnTo>
                  <a:pt x="89994" y="71516"/>
                </a:lnTo>
                <a:lnTo>
                  <a:pt x="89743" y="71537"/>
                </a:lnTo>
                <a:lnTo>
                  <a:pt x="88730" y="71620"/>
                </a:lnTo>
                <a:cubicBezTo>
                  <a:pt x="88396" y="71641"/>
                  <a:pt x="88051" y="71641"/>
                  <a:pt x="87717" y="71662"/>
                </a:cubicBezTo>
                <a:lnTo>
                  <a:pt x="87215" y="71683"/>
                </a:lnTo>
                <a:lnTo>
                  <a:pt x="86202" y="71683"/>
                </a:lnTo>
                <a:cubicBezTo>
                  <a:pt x="86024" y="71683"/>
                  <a:pt x="85857" y="71683"/>
                  <a:pt x="85690" y="71672"/>
                </a:cubicBezTo>
                <a:lnTo>
                  <a:pt x="84687" y="71620"/>
                </a:lnTo>
                <a:cubicBezTo>
                  <a:pt x="84520" y="71620"/>
                  <a:pt x="84353" y="71599"/>
                  <a:pt x="84186" y="71578"/>
                </a:cubicBezTo>
                <a:lnTo>
                  <a:pt x="83684" y="71526"/>
                </a:lnTo>
                <a:lnTo>
                  <a:pt x="83183" y="71484"/>
                </a:lnTo>
                <a:lnTo>
                  <a:pt x="82692" y="71411"/>
                </a:lnTo>
                <a:lnTo>
                  <a:pt x="82190" y="71338"/>
                </a:lnTo>
                <a:lnTo>
                  <a:pt x="81950" y="71296"/>
                </a:lnTo>
                <a:lnTo>
                  <a:pt x="81699" y="71244"/>
                </a:lnTo>
                <a:lnTo>
                  <a:pt x="80728" y="71056"/>
                </a:lnTo>
                <a:lnTo>
                  <a:pt x="79756" y="70805"/>
                </a:lnTo>
                <a:cubicBezTo>
                  <a:pt x="79673" y="70784"/>
                  <a:pt x="79600" y="70764"/>
                  <a:pt x="79516" y="70743"/>
                </a:cubicBezTo>
                <a:lnTo>
                  <a:pt x="79276" y="70670"/>
                </a:lnTo>
                <a:lnTo>
                  <a:pt x="78806" y="70523"/>
                </a:lnTo>
                <a:cubicBezTo>
                  <a:pt x="78649" y="70471"/>
                  <a:pt x="78492" y="70429"/>
                  <a:pt x="78336" y="70367"/>
                </a:cubicBezTo>
                <a:lnTo>
                  <a:pt x="77866" y="70199"/>
                </a:lnTo>
                <a:cubicBezTo>
                  <a:pt x="76623" y="69750"/>
                  <a:pt x="75432" y="69186"/>
                  <a:pt x="74293" y="68507"/>
                </a:cubicBezTo>
                <a:cubicBezTo>
                  <a:pt x="73154" y="67839"/>
                  <a:pt x="72068" y="67066"/>
                  <a:pt x="71065" y="66209"/>
                </a:cubicBezTo>
                <a:cubicBezTo>
                  <a:pt x="69028" y="64496"/>
                  <a:pt x="67294" y="62417"/>
                  <a:pt x="65811" y="60161"/>
                </a:cubicBezTo>
                <a:cubicBezTo>
                  <a:pt x="65058" y="59022"/>
                  <a:pt x="64379" y="57841"/>
                  <a:pt x="63774" y="56630"/>
                </a:cubicBezTo>
                <a:cubicBezTo>
                  <a:pt x="63627" y="56327"/>
                  <a:pt x="63460" y="56034"/>
                  <a:pt x="63314" y="55721"/>
                </a:cubicBezTo>
                <a:lnTo>
                  <a:pt x="62886" y="54791"/>
                </a:lnTo>
                <a:cubicBezTo>
                  <a:pt x="62614" y="54164"/>
                  <a:pt x="62353" y="53538"/>
                  <a:pt x="62092" y="52911"/>
                </a:cubicBezTo>
                <a:cubicBezTo>
                  <a:pt x="61820" y="52274"/>
                  <a:pt x="61580" y="51636"/>
                  <a:pt x="61360" y="50989"/>
                </a:cubicBezTo>
                <a:cubicBezTo>
                  <a:pt x="61131" y="50351"/>
                  <a:pt x="60922" y="49693"/>
                  <a:pt x="60702" y="49046"/>
                </a:cubicBezTo>
                <a:cubicBezTo>
                  <a:pt x="60493" y="48387"/>
                  <a:pt x="60316" y="47729"/>
                  <a:pt x="60117" y="47071"/>
                </a:cubicBezTo>
                <a:cubicBezTo>
                  <a:pt x="59940" y="46413"/>
                  <a:pt x="59752" y="45745"/>
                  <a:pt x="59605" y="45097"/>
                </a:cubicBezTo>
                <a:cubicBezTo>
                  <a:pt x="58341" y="39863"/>
                  <a:pt x="58049" y="34254"/>
                  <a:pt x="56733" y="28696"/>
                </a:cubicBezTo>
                <a:lnTo>
                  <a:pt x="56472" y="27652"/>
                </a:lnTo>
                <a:lnTo>
                  <a:pt x="56179" y="26607"/>
                </a:lnTo>
                <a:lnTo>
                  <a:pt x="56022" y="26085"/>
                </a:lnTo>
                <a:lnTo>
                  <a:pt x="55855" y="25562"/>
                </a:lnTo>
                <a:lnTo>
                  <a:pt x="55500" y="24539"/>
                </a:lnTo>
                <a:lnTo>
                  <a:pt x="55093" y="23525"/>
                </a:lnTo>
                <a:lnTo>
                  <a:pt x="54894" y="23013"/>
                </a:lnTo>
                <a:lnTo>
                  <a:pt x="54664" y="22522"/>
                </a:lnTo>
                <a:lnTo>
                  <a:pt x="54194" y="21530"/>
                </a:lnTo>
                <a:cubicBezTo>
                  <a:pt x="54017" y="21206"/>
                  <a:pt x="53860" y="20882"/>
                  <a:pt x="53672" y="20569"/>
                </a:cubicBezTo>
                <a:cubicBezTo>
                  <a:pt x="52251" y="18062"/>
                  <a:pt x="50444" y="15795"/>
                  <a:pt x="48323" y="13862"/>
                </a:cubicBezTo>
                <a:cubicBezTo>
                  <a:pt x="46276" y="11992"/>
                  <a:pt x="44009" y="10394"/>
                  <a:pt x="41565" y="9109"/>
                </a:cubicBezTo>
                <a:cubicBezTo>
                  <a:pt x="39204" y="7856"/>
                  <a:pt x="36728" y="6863"/>
                  <a:pt x="34169" y="6132"/>
                </a:cubicBezTo>
                <a:cubicBezTo>
                  <a:pt x="32904" y="5777"/>
                  <a:pt x="31640" y="5474"/>
                  <a:pt x="30376" y="5255"/>
                </a:cubicBezTo>
                <a:cubicBezTo>
                  <a:pt x="29112" y="5035"/>
                  <a:pt x="27869" y="4868"/>
                  <a:pt x="26626" y="4743"/>
                </a:cubicBezTo>
                <a:cubicBezTo>
                  <a:pt x="24960" y="4593"/>
                  <a:pt x="23295" y="4516"/>
                  <a:pt x="21629" y="4516"/>
                </a:cubicBezTo>
                <a:cubicBezTo>
                  <a:pt x="20861" y="4516"/>
                  <a:pt x="20092" y="4532"/>
                  <a:pt x="19324" y="4565"/>
                </a:cubicBezTo>
                <a:cubicBezTo>
                  <a:pt x="15835" y="4732"/>
                  <a:pt x="12356" y="5150"/>
                  <a:pt x="8930" y="5829"/>
                </a:cubicBezTo>
                <a:cubicBezTo>
                  <a:pt x="6193" y="6362"/>
                  <a:pt x="4156" y="6863"/>
                  <a:pt x="2714" y="7271"/>
                </a:cubicBezTo>
                <a:cubicBezTo>
                  <a:pt x="1283" y="7678"/>
                  <a:pt x="469" y="7971"/>
                  <a:pt x="186" y="8127"/>
                </a:cubicBezTo>
                <a:cubicBezTo>
                  <a:pt x="0" y="8242"/>
                  <a:pt x="70" y="8298"/>
                  <a:pt x="381" y="8298"/>
                </a:cubicBezTo>
                <a:cubicBezTo>
                  <a:pt x="524" y="8298"/>
                  <a:pt x="717" y="8286"/>
                  <a:pt x="959" y="8263"/>
                </a:cubicBezTo>
                <a:cubicBezTo>
                  <a:pt x="1346" y="8221"/>
                  <a:pt x="1858" y="8159"/>
                  <a:pt x="2495" y="8075"/>
                </a:cubicBezTo>
                <a:cubicBezTo>
                  <a:pt x="3122" y="7981"/>
                  <a:pt x="3874" y="7877"/>
                  <a:pt x="4752" y="7741"/>
                </a:cubicBezTo>
                <a:cubicBezTo>
                  <a:pt x="6486" y="7490"/>
                  <a:pt x="8679" y="7166"/>
                  <a:pt x="11301" y="6874"/>
                </a:cubicBezTo>
                <a:cubicBezTo>
                  <a:pt x="14320" y="6529"/>
                  <a:pt x="17350" y="6362"/>
                  <a:pt x="20390" y="6362"/>
                </a:cubicBezTo>
                <a:cubicBezTo>
                  <a:pt x="22093" y="6393"/>
                  <a:pt x="23889" y="6456"/>
                  <a:pt x="25770" y="6665"/>
                </a:cubicBezTo>
                <a:cubicBezTo>
                  <a:pt x="26240" y="6707"/>
                  <a:pt x="26710" y="6780"/>
                  <a:pt x="27180" y="6832"/>
                </a:cubicBezTo>
                <a:cubicBezTo>
                  <a:pt x="27660" y="6884"/>
                  <a:pt x="28131" y="6978"/>
                  <a:pt x="28621" y="7051"/>
                </a:cubicBezTo>
                <a:cubicBezTo>
                  <a:pt x="29593" y="7208"/>
                  <a:pt x="30575" y="7417"/>
                  <a:pt x="31567" y="7657"/>
                </a:cubicBezTo>
                <a:lnTo>
                  <a:pt x="31484" y="8002"/>
                </a:lnTo>
                <a:cubicBezTo>
                  <a:pt x="30502" y="7772"/>
                  <a:pt x="29551" y="7574"/>
                  <a:pt x="28642" y="7448"/>
                </a:cubicBezTo>
                <a:lnTo>
                  <a:pt x="27963" y="7344"/>
                </a:lnTo>
                <a:lnTo>
                  <a:pt x="27640" y="7292"/>
                </a:lnTo>
                <a:lnTo>
                  <a:pt x="27305" y="7250"/>
                </a:lnTo>
                <a:lnTo>
                  <a:pt x="26031" y="7104"/>
                </a:lnTo>
                <a:cubicBezTo>
                  <a:pt x="24463" y="6975"/>
                  <a:pt x="23054" y="6894"/>
                  <a:pt x="21768" y="6894"/>
                </a:cubicBezTo>
                <a:cubicBezTo>
                  <a:pt x="21691" y="6894"/>
                  <a:pt x="21615" y="6894"/>
                  <a:pt x="21539" y="6895"/>
                </a:cubicBezTo>
                <a:cubicBezTo>
                  <a:pt x="19450" y="6895"/>
                  <a:pt x="17360" y="7010"/>
                  <a:pt x="15271" y="7250"/>
                </a:cubicBezTo>
                <a:cubicBezTo>
                  <a:pt x="12179" y="7626"/>
                  <a:pt x="11072" y="7950"/>
                  <a:pt x="10831" y="8106"/>
                </a:cubicBezTo>
                <a:cubicBezTo>
                  <a:pt x="10601" y="8263"/>
                  <a:pt x="11249" y="8315"/>
                  <a:pt x="11709" y="8389"/>
                </a:cubicBezTo>
                <a:cubicBezTo>
                  <a:pt x="11939" y="8430"/>
                  <a:pt x="12127" y="8472"/>
                  <a:pt x="12127" y="8545"/>
                </a:cubicBezTo>
                <a:cubicBezTo>
                  <a:pt x="12127" y="8608"/>
                  <a:pt x="11949" y="8691"/>
                  <a:pt x="11458" y="8827"/>
                </a:cubicBezTo>
                <a:cubicBezTo>
                  <a:pt x="14669" y="8364"/>
                  <a:pt x="17894" y="8063"/>
                  <a:pt x="21105" y="8063"/>
                </a:cubicBezTo>
                <a:cubicBezTo>
                  <a:pt x="21874" y="8063"/>
                  <a:pt x="22642" y="8081"/>
                  <a:pt x="23409" y="8117"/>
                </a:cubicBezTo>
                <a:cubicBezTo>
                  <a:pt x="25383" y="8211"/>
                  <a:pt x="27347" y="8420"/>
                  <a:pt x="29290" y="8765"/>
                </a:cubicBezTo>
                <a:cubicBezTo>
                  <a:pt x="31223" y="9109"/>
                  <a:pt x="33113" y="9611"/>
                  <a:pt x="34962" y="10269"/>
                </a:cubicBezTo>
                <a:cubicBezTo>
                  <a:pt x="38640" y="11596"/>
                  <a:pt x="42097" y="13518"/>
                  <a:pt x="44980" y="16056"/>
                </a:cubicBezTo>
                <a:cubicBezTo>
                  <a:pt x="46422" y="17310"/>
                  <a:pt x="47707" y="18730"/>
                  <a:pt x="48804" y="20287"/>
                </a:cubicBezTo>
                <a:cubicBezTo>
                  <a:pt x="49347" y="21060"/>
                  <a:pt x="49838" y="21864"/>
                  <a:pt x="50287" y="22700"/>
                </a:cubicBezTo>
                <a:lnTo>
                  <a:pt x="50611" y="23327"/>
                </a:lnTo>
                <a:lnTo>
                  <a:pt x="50904" y="23985"/>
                </a:lnTo>
                <a:lnTo>
                  <a:pt x="51186" y="24633"/>
                </a:lnTo>
                <a:lnTo>
                  <a:pt x="51447" y="25301"/>
                </a:lnTo>
                <a:cubicBezTo>
                  <a:pt x="51530" y="25520"/>
                  <a:pt x="51624" y="25750"/>
                  <a:pt x="51718" y="26001"/>
                </a:cubicBezTo>
                <a:lnTo>
                  <a:pt x="51990" y="26795"/>
                </a:lnTo>
                <a:lnTo>
                  <a:pt x="52136" y="27223"/>
                </a:lnTo>
                <a:cubicBezTo>
                  <a:pt x="52178" y="27359"/>
                  <a:pt x="52220" y="27516"/>
                  <a:pt x="52262" y="27662"/>
                </a:cubicBezTo>
                <a:lnTo>
                  <a:pt x="52533" y="28602"/>
                </a:lnTo>
                <a:cubicBezTo>
                  <a:pt x="52868" y="29897"/>
                  <a:pt x="53191" y="31339"/>
                  <a:pt x="53453" y="32812"/>
                </a:cubicBezTo>
                <a:cubicBezTo>
                  <a:pt x="53703" y="34285"/>
                  <a:pt x="53933" y="35789"/>
                  <a:pt x="54132" y="37179"/>
                </a:cubicBezTo>
                <a:cubicBezTo>
                  <a:pt x="54330" y="38568"/>
                  <a:pt x="54518" y="39842"/>
                  <a:pt x="54685" y="40877"/>
                </a:cubicBezTo>
                <a:cubicBezTo>
                  <a:pt x="54915" y="42381"/>
                  <a:pt x="55197" y="43906"/>
                  <a:pt x="55542" y="45421"/>
                </a:cubicBezTo>
                <a:lnTo>
                  <a:pt x="55813" y="46570"/>
                </a:lnTo>
                <a:cubicBezTo>
                  <a:pt x="55907" y="46946"/>
                  <a:pt x="56012" y="47312"/>
                  <a:pt x="56106" y="47688"/>
                </a:cubicBezTo>
                <a:cubicBezTo>
                  <a:pt x="56200" y="48064"/>
                  <a:pt x="56315" y="48429"/>
                  <a:pt x="56419" y="48805"/>
                </a:cubicBezTo>
                <a:cubicBezTo>
                  <a:pt x="56534" y="49171"/>
                  <a:pt x="56628" y="49547"/>
                  <a:pt x="56754" y="49913"/>
                </a:cubicBezTo>
                <a:cubicBezTo>
                  <a:pt x="57203" y="51386"/>
                  <a:pt x="57725" y="52848"/>
                  <a:pt x="58300" y="54290"/>
                </a:cubicBezTo>
                <a:cubicBezTo>
                  <a:pt x="58446" y="54645"/>
                  <a:pt x="58582" y="55010"/>
                  <a:pt x="58738" y="55366"/>
                </a:cubicBezTo>
                <a:lnTo>
                  <a:pt x="59208" y="56431"/>
                </a:lnTo>
                <a:lnTo>
                  <a:pt x="59699" y="57486"/>
                </a:lnTo>
                <a:cubicBezTo>
                  <a:pt x="59867" y="57841"/>
                  <a:pt x="60044" y="58186"/>
                  <a:pt x="60222" y="58531"/>
                </a:cubicBezTo>
                <a:cubicBezTo>
                  <a:pt x="60932" y="59920"/>
                  <a:pt x="61726" y="61278"/>
                  <a:pt x="62593" y="62584"/>
                </a:cubicBezTo>
                <a:cubicBezTo>
                  <a:pt x="63471" y="63890"/>
                  <a:pt x="64432" y="65143"/>
                  <a:pt x="65487" y="66324"/>
                </a:cubicBezTo>
                <a:cubicBezTo>
                  <a:pt x="66542" y="67525"/>
                  <a:pt x="67691" y="68622"/>
                  <a:pt x="68924" y="69635"/>
                </a:cubicBezTo>
                <a:cubicBezTo>
                  <a:pt x="71410" y="71662"/>
                  <a:pt x="74251" y="73218"/>
                  <a:pt x="77291" y="74242"/>
                </a:cubicBezTo>
                <a:lnTo>
                  <a:pt x="78440" y="74597"/>
                </a:lnTo>
                <a:lnTo>
                  <a:pt x="79600" y="74890"/>
                </a:lnTo>
                <a:cubicBezTo>
                  <a:pt x="79788" y="74942"/>
                  <a:pt x="79986" y="74984"/>
                  <a:pt x="80174" y="75015"/>
                </a:cubicBezTo>
                <a:lnTo>
                  <a:pt x="80759" y="75141"/>
                </a:lnTo>
                <a:cubicBezTo>
                  <a:pt x="80958" y="75172"/>
                  <a:pt x="81156" y="75224"/>
                  <a:pt x="81344" y="75245"/>
                </a:cubicBezTo>
                <a:lnTo>
                  <a:pt x="81940" y="75339"/>
                </a:lnTo>
                <a:cubicBezTo>
                  <a:pt x="82723" y="75464"/>
                  <a:pt x="83507" y="75527"/>
                  <a:pt x="84290" y="75600"/>
                </a:cubicBezTo>
                <a:lnTo>
                  <a:pt x="85460" y="75652"/>
                </a:lnTo>
                <a:lnTo>
                  <a:pt x="85753" y="75673"/>
                </a:lnTo>
                <a:lnTo>
                  <a:pt x="87215" y="75673"/>
                </a:lnTo>
                <a:cubicBezTo>
                  <a:pt x="87414" y="75673"/>
                  <a:pt x="87612" y="75652"/>
                  <a:pt x="87800" y="75652"/>
                </a:cubicBezTo>
                <a:cubicBezTo>
                  <a:pt x="88187" y="75632"/>
                  <a:pt x="88584" y="75632"/>
                  <a:pt x="88970" y="75600"/>
                </a:cubicBezTo>
                <a:lnTo>
                  <a:pt x="90140" y="75506"/>
                </a:lnTo>
                <a:cubicBezTo>
                  <a:pt x="90234" y="75496"/>
                  <a:pt x="90328" y="75496"/>
                  <a:pt x="90433" y="75485"/>
                </a:cubicBezTo>
                <a:lnTo>
                  <a:pt x="90715" y="75443"/>
                </a:lnTo>
                <a:lnTo>
                  <a:pt x="91300" y="75370"/>
                </a:lnTo>
                <a:lnTo>
                  <a:pt x="91874" y="75297"/>
                </a:lnTo>
                <a:cubicBezTo>
                  <a:pt x="92073" y="75276"/>
                  <a:pt x="92261" y="75245"/>
                  <a:pt x="92449" y="75214"/>
                </a:cubicBezTo>
                <a:cubicBezTo>
                  <a:pt x="92835" y="75141"/>
                  <a:pt x="93222" y="75088"/>
                  <a:pt x="93598" y="75015"/>
                </a:cubicBezTo>
                <a:lnTo>
                  <a:pt x="94737" y="74775"/>
                </a:lnTo>
                <a:cubicBezTo>
                  <a:pt x="94935" y="74733"/>
                  <a:pt x="95123" y="74691"/>
                  <a:pt x="95311" y="74639"/>
                </a:cubicBezTo>
                <a:lnTo>
                  <a:pt x="95875" y="74503"/>
                </a:lnTo>
                <a:lnTo>
                  <a:pt x="96439" y="74357"/>
                </a:lnTo>
                <a:cubicBezTo>
                  <a:pt x="96627" y="74305"/>
                  <a:pt x="96805" y="74253"/>
                  <a:pt x="96993" y="74190"/>
                </a:cubicBezTo>
                <a:cubicBezTo>
                  <a:pt x="97369" y="74085"/>
                  <a:pt x="97745" y="73981"/>
                  <a:pt x="98111" y="73856"/>
                </a:cubicBezTo>
                <a:lnTo>
                  <a:pt x="99208" y="73480"/>
                </a:lnTo>
                <a:cubicBezTo>
                  <a:pt x="99396" y="73417"/>
                  <a:pt x="99573" y="73354"/>
                  <a:pt x="99751" y="73281"/>
                </a:cubicBezTo>
                <a:lnTo>
                  <a:pt x="100294" y="73072"/>
                </a:lnTo>
                <a:cubicBezTo>
                  <a:pt x="101746" y="72508"/>
                  <a:pt x="103156" y="71850"/>
                  <a:pt x="104525" y="71098"/>
                </a:cubicBezTo>
                <a:cubicBezTo>
                  <a:pt x="105893" y="70356"/>
                  <a:pt x="107199" y="69510"/>
                  <a:pt x="108453" y="68591"/>
                </a:cubicBezTo>
                <a:cubicBezTo>
                  <a:pt x="108766" y="68361"/>
                  <a:pt x="109069" y="68121"/>
                  <a:pt x="109382" y="67870"/>
                </a:cubicBezTo>
                <a:cubicBezTo>
                  <a:pt x="109685" y="67630"/>
                  <a:pt x="109988" y="67389"/>
                  <a:pt x="110281" y="67128"/>
                </a:cubicBezTo>
                <a:cubicBezTo>
                  <a:pt x="110573" y="66867"/>
                  <a:pt x="110876" y="66606"/>
                  <a:pt x="111158" y="66345"/>
                </a:cubicBezTo>
                <a:lnTo>
                  <a:pt x="112004" y="65530"/>
                </a:lnTo>
                <a:cubicBezTo>
                  <a:pt x="113112" y="64402"/>
                  <a:pt x="114125" y="63200"/>
                  <a:pt x="115044" y="61926"/>
                </a:cubicBezTo>
                <a:cubicBezTo>
                  <a:pt x="115953" y="60631"/>
                  <a:pt x="116747" y="59252"/>
                  <a:pt x="117416" y="57821"/>
                </a:cubicBezTo>
                <a:cubicBezTo>
                  <a:pt x="118084" y="56379"/>
                  <a:pt x="118607" y="54864"/>
                  <a:pt x="118962" y="53318"/>
                </a:cubicBezTo>
                <a:lnTo>
                  <a:pt x="119097" y="52733"/>
                </a:lnTo>
                <a:cubicBezTo>
                  <a:pt x="119118" y="52639"/>
                  <a:pt x="119139" y="52545"/>
                  <a:pt x="119160" y="52441"/>
                </a:cubicBezTo>
                <a:lnTo>
                  <a:pt x="119212" y="52148"/>
                </a:lnTo>
                <a:lnTo>
                  <a:pt x="119400" y="50978"/>
                </a:lnTo>
                <a:cubicBezTo>
                  <a:pt x="119484" y="50184"/>
                  <a:pt x="119578" y="49390"/>
                  <a:pt x="119588" y="48607"/>
                </a:cubicBezTo>
                <a:cubicBezTo>
                  <a:pt x="119599" y="48210"/>
                  <a:pt x="119609" y="47802"/>
                  <a:pt x="119609" y="47447"/>
                </a:cubicBezTo>
                <a:lnTo>
                  <a:pt x="119609" y="44178"/>
                </a:lnTo>
                <a:cubicBezTo>
                  <a:pt x="119620" y="41274"/>
                  <a:pt x="119651" y="38390"/>
                  <a:pt x="119797" y="35539"/>
                </a:cubicBezTo>
                <a:cubicBezTo>
                  <a:pt x="119923" y="32718"/>
                  <a:pt x="120226" y="29897"/>
                  <a:pt x="120696" y="27108"/>
                </a:cubicBezTo>
                <a:cubicBezTo>
                  <a:pt x="120936" y="25750"/>
                  <a:pt x="121239" y="24392"/>
                  <a:pt x="121626" y="23066"/>
                </a:cubicBezTo>
                <a:cubicBezTo>
                  <a:pt x="121991" y="21760"/>
                  <a:pt x="122461" y="20475"/>
                  <a:pt x="123015" y="19242"/>
                </a:cubicBezTo>
                <a:cubicBezTo>
                  <a:pt x="123161" y="18939"/>
                  <a:pt x="123297" y="18626"/>
                  <a:pt x="123454" y="18354"/>
                </a:cubicBezTo>
                <a:lnTo>
                  <a:pt x="123673" y="17936"/>
                </a:lnTo>
                <a:lnTo>
                  <a:pt x="123924" y="17529"/>
                </a:lnTo>
                <a:cubicBezTo>
                  <a:pt x="124248" y="16996"/>
                  <a:pt x="124624" y="16484"/>
                  <a:pt x="125021" y="15993"/>
                </a:cubicBezTo>
                <a:cubicBezTo>
                  <a:pt x="125856" y="15022"/>
                  <a:pt x="126807" y="14165"/>
                  <a:pt x="127862" y="13445"/>
                </a:cubicBezTo>
                <a:cubicBezTo>
                  <a:pt x="128948" y="12703"/>
                  <a:pt x="130108" y="12076"/>
                  <a:pt x="131330" y="11585"/>
                </a:cubicBezTo>
                <a:cubicBezTo>
                  <a:pt x="132573" y="11063"/>
                  <a:pt x="133858" y="10655"/>
                  <a:pt x="135174" y="10352"/>
                </a:cubicBezTo>
                <a:cubicBezTo>
                  <a:pt x="137859" y="9736"/>
                  <a:pt x="140607" y="9412"/>
                  <a:pt x="143375" y="9381"/>
                </a:cubicBezTo>
                <a:cubicBezTo>
                  <a:pt x="143715" y="9373"/>
                  <a:pt x="144055" y="9369"/>
                  <a:pt x="144395" y="9369"/>
                </a:cubicBezTo>
                <a:cubicBezTo>
                  <a:pt x="145442" y="9369"/>
                  <a:pt x="146489" y="9407"/>
                  <a:pt x="147553" y="9485"/>
                </a:cubicBezTo>
                <a:cubicBezTo>
                  <a:pt x="148953" y="9579"/>
                  <a:pt x="150363" y="9705"/>
                  <a:pt x="151742" y="9882"/>
                </a:cubicBezTo>
                <a:cubicBezTo>
                  <a:pt x="153132" y="10070"/>
                  <a:pt x="154511" y="10300"/>
                  <a:pt x="155858" y="10593"/>
                </a:cubicBezTo>
                <a:cubicBezTo>
                  <a:pt x="157195" y="10885"/>
                  <a:pt x="158512" y="11261"/>
                  <a:pt x="159807" y="11710"/>
                </a:cubicBezTo>
                <a:lnTo>
                  <a:pt x="160758" y="12055"/>
                </a:lnTo>
                <a:lnTo>
                  <a:pt x="161687" y="12452"/>
                </a:lnTo>
                <a:lnTo>
                  <a:pt x="161928" y="12546"/>
                </a:lnTo>
                <a:cubicBezTo>
                  <a:pt x="162001" y="12577"/>
                  <a:pt x="162074" y="12619"/>
                  <a:pt x="162147" y="12651"/>
                </a:cubicBezTo>
                <a:lnTo>
                  <a:pt x="162596" y="12870"/>
                </a:lnTo>
                <a:lnTo>
                  <a:pt x="163056" y="13089"/>
                </a:lnTo>
                <a:lnTo>
                  <a:pt x="163495" y="13330"/>
                </a:lnTo>
                <a:lnTo>
                  <a:pt x="163923" y="13570"/>
                </a:lnTo>
                <a:lnTo>
                  <a:pt x="164142" y="13695"/>
                </a:lnTo>
                <a:lnTo>
                  <a:pt x="164351" y="13821"/>
                </a:lnTo>
                <a:lnTo>
                  <a:pt x="165197" y="14343"/>
                </a:lnTo>
                <a:lnTo>
                  <a:pt x="165991" y="14928"/>
                </a:lnTo>
                <a:lnTo>
                  <a:pt x="166200" y="15064"/>
                </a:lnTo>
                <a:lnTo>
                  <a:pt x="166388" y="15220"/>
                </a:lnTo>
                <a:lnTo>
                  <a:pt x="166764" y="15534"/>
                </a:lnTo>
                <a:lnTo>
                  <a:pt x="167151" y="15847"/>
                </a:lnTo>
                <a:lnTo>
                  <a:pt x="167516" y="16181"/>
                </a:lnTo>
                <a:lnTo>
                  <a:pt x="167694" y="16349"/>
                </a:lnTo>
                <a:lnTo>
                  <a:pt x="167872" y="16526"/>
                </a:lnTo>
                <a:lnTo>
                  <a:pt x="168227" y="16871"/>
                </a:lnTo>
                <a:cubicBezTo>
                  <a:pt x="168676" y="17341"/>
                  <a:pt x="169125" y="17832"/>
                  <a:pt x="169533" y="18354"/>
                </a:cubicBezTo>
                <a:cubicBezTo>
                  <a:pt x="169940" y="18866"/>
                  <a:pt x="170337" y="19399"/>
                  <a:pt x="170692" y="19963"/>
                </a:cubicBezTo>
                <a:cubicBezTo>
                  <a:pt x="170870" y="20235"/>
                  <a:pt x="171047" y="20517"/>
                  <a:pt x="171214" y="20809"/>
                </a:cubicBezTo>
                <a:cubicBezTo>
                  <a:pt x="171371" y="21102"/>
                  <a:pt x="171549" y="21384"/>
                  <a:pt x="171705" y="21687"/>
                </a:cubicBezTo>
                <a:cubicBezTo>
                  <a:pt x="172969" y="24048"/>
                  <a:pt x="173847" y="26659"/>
                  <a:pt x="174526" y="29365"/>
                </a:cubicBezTo>
                <a:cubicBezTo>
                  <a:pt x="175195" y="32070"/>
                  <a:pt x="175654" y="34870"/>
                  <a:pt x="176093" y="37711"/>
                </a:cubicBezTo>
                <a:cubicBezTo>
                  <a:pt x="176521" y="40553"/>
                  <a:pt x="176897" y="43436"/>
                  <a:pt x="177399" y="46340"/>
                </a:cubicBezTo>
                <a:cubicBezTo>
                  <a:pt x="177890" y="49244"/>
                  <a:pt x="178485" y="52169"/>
                  <a:pt x="179394" y="55052"/>
                </a:cubicBezTo>
                <a:cubicBezTo>
                  <a:pt x="180303" y="57935"/>
                  <a:pt x="181515" y="60798"/>
                  <a:pt x="183217" y="63409"/>
                </a:cubicBezTo>
                <a:cubicBezTo>
                  <a:pt x="184063" y="64726"/>
                  <a:pt x="185035" y="65969"/>
                  <a:pt x="186111" y="67107"/>
                </a:cubicBezTo>
                <a:cubicBezTo>
                  <a:pt x="187187" y="68246"/>
                  <a:pt x="188346" y="69280"/>
                  <a:pt x="189600" y="70220"/>
                </a:cubicBezTo>
                <a:cubicBezTo>
                  <a:pt x="192097" y="72090"/>
                  <a:pt x="194865" y="73553"/>
                  <a:pt x="197811" y="74566"/>
                </a:cubicBezTo>
                <a:cubicBezTo>
                  <a:pt x="200746" y="75579"/>
                  <a:pt x="203828" y="76143"/>
                  <a:pt x="206941" y="76237"/>
                </a:cubicBezTo>
                <a:cubicBezTo>
                  <a:pt x="207265" y="76248"/>
                  <a:pt x="207590" y="76254"/>
                  <a:pt x="207915" y="76254"/>
                </a:cubicBezTo>
                <a:cubicBezTo>
                  <a:pt x="209150" y="76254"/>
                  <a:pt x="210387" y="76175"/>
                  <a:pt x="211611" y="76018"/>
                </a:cubicBezTo>
                <a:cubicBezTo>
                  <a:pt x="213157" y="75809"/>
                  <a:pt x="214692" y="75485"/>
                  <a:pt x="216197" y="75036"/>
                </a:cubicBezTo>
                <a:cubicBezTo>
                  <a:pt x="217690" y="74587"/>
                  <a:pt x="219142" y="74023"/>
                  <a:pt x="220553" y="73354"/>
                </a:cubicBezTo>
                <a:cubicBezTo>
                  <a:pt x="221952" y="72686"/>
                  <a:pt x="223310" y="71913"/>
                  <a:pt x="224606" y="71056"/>
                </a:cubicBezTo>
                <a:cubicBezTo>
                  <a:pt x="226579" y="69730"/>
                  <a:pt x="228411" y="68209"/>
                  <a:pt x="230075" y="66516"/>
                </a:cubicBezTo>
                <a:lnTo>
                  <a:pt x="230075" y="66516"/>
                </a:lnTo>
                <a:cubicBezTo>
                  <a:pt x="227786" y="68842"/>
                  <a:pt x="225179" y="70828"/>
                  <a:pt x="222329" y="72424"/>
                </a:cubicBezTo>
                <a:cubicBezTo>
                  <a:pt x="217911" y="74923"/>
                  <a:pt x="212931" y="76229"/>
                  <a:pt x="207886" y="76229"/>
                </a:cubicBezTo>
                <a:cubicBezTo>
                  <a:pt x="206942" y="76229"/>
                  <a:pt x="205996" y="76183"/>
                  <a:pt x="205050" y="76091"/>
                </a:cubicBezTo>
                <a:cubicBezTo>
                  <a:pt x="204068" y="76008"/>
                  <a:pt x="203086" y="75851"/>
                  <a:pt x="202115" y="75673"/>
                </a:cubicBezTo>
                <a:cubicBezTo>
                  <a:pt x="201634" y="75579"/>
                  <a:pt x="201154" y="75464"/>
                  <a:pt x="200673" y="75360"/>
                </a:cubicBezTo>
                <a:cubicBezTo>
                  <a:pt x="200193" y="75245"/>
                  <a:pt x="199723" y="75109"/>
                  <a:pt x="199242" y="74984"/>
                </a:cubicBezTo>
                <a:cubicBezTo>
                  <a:pt x="195440" y="73877"/>
                  <a:pt x="191898" y="72028"/>
                  <a:pt x="188827" y="69552"/>
                </a:cubicBezTo>
                <a:cubicBezTo>
                  <a:pt x="188430" y="69238"/>
                  <a:pt x="188075" y="68915"/>
                  <a:pt x="187699" y="68591"/>
                </a:cubicBezTo>
                <a:lnTo>
                  <a:pt x="187156" y="68079"/>
                </a:lnTo>
                <a:lnTo>
                  <a:pt x="186884" y="67818"/>
                </a:lnTo>
                <a:lnTo>
                  <a:pt x="186623" y="67557"/>
                </a:lnTo>
                <a:lnTo>
                  <a:pt x="186101" y="67024"/>
                </a:lnTo>
                <a:lnTo>
                  <a:pt x="185610" y="66470"/>
                </a:lnTo>
                <a:lnTo>
                  <a:pt x="185359" y="66198"/>
                </a:lnTo>
                <a:lnTo>
                  <a:pt x="185119" y="65916"/>
                </a:lnTo>
                <a:lnTo>
                  <a:pt x="184648" y="65342"/>
                </a:lnTo>
                <a:lnTo>
                  <a:pt x="184199" y="64746"/>
                </a:lnTo>
                <a:lnTo>
                  <a:pt x="183980" y="64444"/>
                </a:lnTo>
                <a:lnTo>
                  <a:pt x="183771" y="64141"/>
                </a:lnTo>
                <a:lnTo>
                  <a:pt x="183353" y="63524"/>
                </a:lnTo>
                <a:lnTo>
                  <a:pt x="182956" y="62908"/>
                </a:lnTo>
                <a:cubicBezTo>
                  <a:pt x="182444" y="62062"/>
                  <a:pt x="181974" y="61205"/>
                  <a:pt x="181546" y="60328"/>
                </a:cubicBezTo>
                <a:cubicBezTo>
                  <a:pt x="180700" y="58594"/>
                  <a:pt x="179989" y="56797"/>
                  <a:pt x="179425" y="54948"/>
                </a:cubicBezTo>
                <a:cubicBezTo>
                  <a:pt x="178861" y="53120"/>
                  <a:pt x="178422" y="51281"/>
                  <a:pt x="178046" y="49443"/>
                </a:cubicBezTo>
                <a:cubicBezTo>
                  <a:pt x="177294" y="45765"/>
                  <a:pt x="176824" y="42099"/>
                  <a:pt x="176291" y="38495"/>
                </a:cubicBezTo>
                <a:cubicBezTo>
                  <a:pt x="175769" y="34901"/>
                  <a:pt x="175205" y="31350"/>
                  <a:pt x="174254" y="27965"/>
                </a:cubicBezTo>
                <a:cubicBezTo>
                  <a:pt x="173805" y="26283"/>
                  <a:pt x="173210" y="24653"/>
                  <a:pt x="172510" y="23066"/>
                </a:cubicBezTo>
                <a:cubicBezTo>
                  <a:pt x="171810" y="21509"/>
                  <a:pt x="170953" y="20047"/>
                  <a:pt x="169930" y="18689"/>
                </a:cubicBezTo>
                <a:cubicBezTo>
                  <a:pt x="169428" y="18010"/>
                  <a:pt x="168874" y="17372"/>
                  <a:pt x="168289" y="16777"/>
                </a:cubicBezTo>
                <a:lnTo>
                  <a:pt x="167840" y="16328"/>
                </a:lnTo>
                <a:cubicBezTo>
                  <a:pt x="167694" y="16181"/>
                  <a:pt x="167537" y="16046"/>
                  <a:pt x="167381" y="15899"/>
                </a:cubicBezTo>
                <a:cubicBezTo>
                  <a:pt x="167234" y="15753"/>
                  <a:pt x="167067" y="15628"/>
                  <a:pt x="166911" y="15492"/>
                </a:cubicBezTo>
                <a:lnTo>
                  <a:pt x="166420" y="15095"/>
                </a:lnTo>
                <a:cubicBezTo>
                  <a:pt x="165093" y="14061"/>
                  <a:pt x="163641" y="13183"/>
                  <a:pt x="162095" y="12483"/>
                </a:cubicBezTo>
                <a:cubicBezTo>
                  <a:pt x="158982" y="11063"/>
                  <a:pt x="155534" y="10258"/>
                  <a:pt x="152014" y="9778"/>
                </a:cubicBezTo>
                <a:lnTo>
                  <a:pt x="150677" y="9621"/>
                </a:lnTo>
                <a:lnTo>
                  <a:pt x="149350" y="9485"/>
                </a:lnTo>
                <a:lnTo>
                  <a:pt x="148003" y="9370"/>
                </a:lnTo>
                <a:cubicBezTo>
                  <a:pt x="147553" y="9350"/>
                  <a:pt x="147115" y="9308"/>
                  <a:pt x="146665" y="9297"/>
                </a:cubicBezTo>
                <a:cubicBezTo>
                  <a:pt x="145847" y="9254"/>
                  <a:pt x="145029" y="9233"/>
                  <a:pt x="144212" y="9233"/>
                </a:cubicBezTo>
                <a:cubicBezTo>
                  <a:pt x="143254" y="9233"/>
                  <a:pt x="142296" y="9262"/>
                  <a:pt x="141338" y="9318"/>
                </a:cubicBezTo>
                <a:cubicBezTo>
                  <a:pt x="140460" y="9370"/>
                  <a:pt x="139572" y="9444"/>
                  <a:pt x="138705" y="9558"/>
                </a:cubicBezTo>
                <a:cubicBezTo>
                  <a:pt x="137828" y="9684"/>
                  <a:pt x="136961" y="9809"/>
                  <a:pt x="136104" y="9997"/>
                </a:cubicBezTo>
                <a:cubicBezTo>
                  <a:pt x="135248" y="10175"/>
                  <a:pt x="134391" y="10373"/>
                  <a:pt x="133566" y="10624"/>
                </a:cubicBezTo>
                <a:lnTo>
                  <a:pt x="133252" y="10718"/>
                </a:lnTo>
                <a:cubicBezTo>
                  <a:pt x="133148" y="10749"/>
                  <a:pt x="133054" y="10791"/>
                  <a:pt x="132949" y="10823"/>
                </a:cubicBezTo>
                <a:cubicBezTo>
                  <a:pt x="132740" y="10896"/>
                  <a:pt x="132542" y="10958"/>
                  <a:pt x="132333" y="11031"/>
                </a:cubicBezTo>
                <a:cubicBezTo>
                  <a:pt x="131936" y="11178"/>
                  <a:pt x="131529" y="11324"/>
                  <a:pt x="131132" y="11502"/>
                </a:cubicBezTo>
                <a:cubicBezTo>
                  <a:pt x="130933" y="11585"/>
                  <a:pt x="130735" y="11669"/>
                  <a:pt x="130547" y="11763"/>
                </a:cubicBezTo>
                <a:cubicBezTo>
                  <a:pt x="130359" y="11846"/>
                  <a:pt x="130160" y="11940"/>
                  <a:pt x="129972" y="12034"/>
                </a:cubicBezTo>
                <a:lnTo>
                  <a:pt x="129408" y="12327"/>
                </a:lnTo>
                <a:cubicBezTo>
                  <a:pt x="129210" y="12421"/>
                  <a:pt x="129032" y="12536"/>
                  <a:pt x="128854" y="12640"/>
                </a:cubicBezTo>
                <a:cubicBezTo>
                  <a:pt x="128123" y="13058"/>
                  <a:pt x="127434" y="13528"/>
                  <a:pt x="126786" y="14061"/>
                </a:cubicBezTo>
                <a:cubicBezTo>
                  <a:pt x="126619" y="14186"/>
                  <a:pt x="126473" y="14322"/>
                  <a:pt x="126316" y="14458"/>
                </a:cubicBezTo>
                <a:cubicBezTo>
                  <a:pt x="126159" y="14604"/>
                  <a:pt x="126003" y="14729"/>
                  <a:pt x="125856" y="14886"/>
                </a:cubicBezTo>
                <a:lnTo>
                  <a:pt x="125418" y="15314"/>
                </a:lnTo>
                <a:lnTo>
                  <a:pt x="125010" y="15774"/>
                </a:lnTo>
                <a:cubicBezTo>
                  <a:pt x="124477" y="16401"/>
                  <a:pt x="123997" y="17069"/>
                  <a:pt x="123589" y="17780"/>
                </a:cubicBezTo>
                <a:cubicBezTo>
                  <a:pt x="123485" y="17947"/>
                  <a:pt x="123391" y="18135"/>
                  <a:pt x="123297" y="18323"/>
                </a:cubicBezTo>
                <a:lnTo>
                  <a:pt x="123151" y="18595"/>
                </a:lnTo>
                <a:lnTo>
                  <a:pt x="123025" y="18887"/>
                </a:lnTo>
                <a:cubicBezTo>
                  <a:pt x="122837" y="19274"/>
                  <a:pt x="122670" y="19671"/>
                  <a:pt x="122503" y="20078"/>
                </a:cubicBezTo>
                <a:cubicBezTo>
                  <a:pt x="122169" y="20882"/>
                  <a:pt x="121876" y="21708"/>
                  <a:pt x="121626" y="22554"/>
                </a:cubicBezTo>
                <a:cubicBezTo>
                  <a:pt x="121364" y="23410"/>
                  <a:pt x="121145" y="24267"/>
                  <a:pt x="120947" y="25144"/>
                </a:cubicBezTo>
                <a:cubicBezTo>
                  <a:pt x="120748" y="26022"/>
                  <a:pt x="120581" y="26899"/>
                  <a:pt x="120435" y="27798"/>
                </a:cubicBezTo>
                <a:cubicBezTo>
                  <a:pt x="119850" y="31381"/>
                  <a:pt x="119630" y="35068"/>
                  <a:pt x="119536" y="38798"/>
                </a:cubicBezTo>
                <a:cubicBezTo>
                  <a:pt x="119515" y="38578"/>
                  <a:pt x="119494" y="38140"/>
                  <a:pt x="119463" y="38035"/>
                </a:cubicBezTo>
                <a:cubicBezTo>
                  <a:pt x="119460" y="38020"/>
                  <a:pt x="119457" y="38011"/>
                  <a:pt x="119453" y="38011"/>
                </a:cubicBezTo>
                <a:cubicBezTo>
                  <a:pt x="119430" y="38011"/>
                  <a:pt x="119393" y="38300"/>
                  <a:pt x="119348" y="39226"/>
                </a:cubicBezTo>
                <a:cubicBezTo>
                  <a:pt x="119411" y="35424"/>
                  <a:pt x="119599" y="31652"/>
                  <a:pt x="120163" y="27996"/>
                </a:cubicBezTo>
                <a:cubicBezTo>
                  <a:pt x="120435" y="26179"/>
                  <a:pt x="120832" y="24392"/>
                  <a:pt x="121343" y="22627"/>
                </a:cubicBezTo>
                <a:cubicBezTo>
                  <a:pt x="121605" y="21760"/>
                  <a:pt x="121887" y="20903"/>
                  <a:pt x="122221" y="20068"/>
                </a:cubicBezTo>
                <a:cubicBezTo>
                  <a:pt x="122545" y="19253"/>
                  <a:pt x="122921" y="18459"/>
                  <a:pt x="123339" y="17686"/>
                </a:cubicBezTo>
                <a:cubicBezTo>
                  <a:pt x="123767" y="16954"/>
                  <a:pt x="124258" y="16255"/>
                  <a:pt x="124801" y="15607"/>
                </a:cubicBezTo>
                <a:lnTo>
                  <a:pt x="125230" y="15126"/>
                </a:lnTo>
                <a:cubicBezTo>
                  <a:pt x="125376" y="14970"/>
                  <a:pt x="125532" y="14823"/>
                  <a:pt x="125679" y="14677"/>
                </a:cubicBezTo>
                <a:cubicBezTo>
                  <a:pt x="125825" y="14521"/>
                  <a:pt x="125992" y="14385"/>
                  <a:pt x="126149" y="14238"/>
                </a:cubicBezTo>
                <a:lnTo>
                  <a:pt x="126389" y="14030"/>
                </a:lnTo>
                <a:cubicBezTo>
                  <a:pt x="126473" y="13956"/>
                  <a:pt x="126556" y="13894"/>
                  <a:pt x="126640" y="13821"/>
                </a:cubicBezTo>
                <a:cubicBezTo>
                  <a:pt x="127308" y="13277"/>
                  <a:pt x="128029" y="12786"/>
                  <a:pt x="128781" y="12358"/>
                </a:cubicBezTo>
                <a:cubicBezTo>
                  <a:pt x="129147" y="12128"/>
                  <a:pt x="129533" y="11919"/>
                  <a:pt x="129930" y="11731"/>
                </a:cubicBezTo>
                <a:cubicBezTo>
                  <a:pt x="130327" y="11543"/>
                  <a:pt x="130724" y="11355"/>
                  <a:pt x="131132" y="11188"/>
                </a:cubicBezTo>
                <a:cubicBezTo>
                  <a:pt x="131330" y="11105"/>
                  <a:pt x="131539" y="11021"/>
                  <a:pt x="131748" y="10948"/>
                </a:cubicBezTo>
                <a:cubicBezTo>
                  <a:pt x="131957" y="10864"/>
                  <a:pt x="132166" y="10791"/>
                  <a:pt x="132375" y="10718"/>
                </a:cubicBezTo>
                <a:cubicBezTo>
                  <a:pt x="132793" y="10572"/>
                  <a:pt x="133211" y="10436"/>
                  <a:pt x="133639" y="10311"/>
                </a:cubicBezTo>
                <a:cubicBezTo>
                  <a:pt x="134067" y="10175"/>
                  <a:pt x="134495" y="10060"/>
                  <a:pt x="134934" y="9955"/>
                </a:cubicBezTo>
                <a:cubicBezTo>
                  <a:pt x="135373" y="9861"/>
                  <a:pt x="135812" y="9757"/>
                  <a:pt x="136250" y="9663"/>
                </a:cubicBezTo>
                <a:cubicBezTo>
                  <a:pt x="136689" y="9569"/>
                  <a:pt x="137128" y="9496"/>
                  <a:pt x="137577" y="9423"/>
                </a:cubicBezTo>
                <a:cubicBezTo>
                  <a:pt x="138016" y="9360"/>
                  <a:pt x="138465" y="9287"/>
                  <a:pt x="138914" y="9245"/>
                </a:cubicBezTo>
                <a:cubicBezTo>
                  <a:pt x="139813" y="9130"/>
                  <a:pt x="140711" y="9057"/>
                  <a:pt x="141620" y="9005"/>
                </a:cubicBezTo>
                <a:cubicBezTo>
                  <a:pt x="142500" y="8959"/>
                  <a:pt x="143382" y="8936"/>
                  <a:pt x="144266" y="8936"/>
                </a:cubicBezTo>
                <a:cubicBezTo>
                  <a:pt x="145197" y="8936"/>
                  <a:pt x="146130" y="8962"/>
                  <a:pt x="147062" y="9015"/>
                </a:cubicBezTo>
                <a:cubicBezTo>
                  <a:pt x="147512" y="9047"/>
                  <a:pt x="147971" y="9078"/>
                  <a:pt x="148431" y="9109"/>
                </a:cubicBezTo>
                <a:cubicBezTo>
                  <a:pt x="148880" y="9151"/>
                  <a:pt x="149340" y="9193"/>
                  <a:pt x="149799" y="9235"/>
                </a:cubicBezTo>
                <a:cubicBezTo>
                  <a:pt x="150249" y="9276"/>
                  <a:pt x="150698" y="9339"/>
                  <a:pt x="151157" y="9381"/>
                </a:cubicBezTo>
                <a:cubicBezTo>
                  <a:pt x="151607" y="9433"/>
                  <a:pt x="152056" y="9496"/>
                  <a:pt x="152505" y="9558"/>
                </a:cubicBezTo>
                <a:cubicBezTo>
                  <a:pt x="154291" y="9809"/>
                  <a:pt x="156057" y="10175"/>
                  <a:pt x="157801" y="10645"/>
                </a:cubicBezTo>
                <a:cubicBezTo>
                  <a:pt x="159504" y="11115"/>
                  <a:pt x="161165" y="11731"/>
                  <a:pt x="162763" y="12504"/>
                </a:cubicBezTo>
                <a:cubicBezTo>
                  <a:pt x="164320" y="13256"/>
                  <a:pt x="165782" y="14207"/>
                  <a:pt x="167119" y="15325"/>
                </a:cubicBezTo>
                <a:cubicBezTo>
                  <a:pt x="167778" y="15879"/>
                  <a:pt x="168404" y="16474"/>
                  <a:pt x="168979" y="17111"/>
                </a:cubicBezTo>
                <a:cubicBezTo>
                  <a:pt x="169564" y="17759"/>
                  <a:pt x="170097" y="18427"/>
                  <a:pt x="170588" y="19138"/>
                </a:cubicBezTo>
                <a:cubicBezTo>
                  <a:pt x="171580" y="20569"/>
                  <a:pt x="172416" y="22115"/>
                  <a:pt x="173084" y="23734"/>
                </a:cubicBezTo>
                <a:cubicBezTo>
                  <a:pt x="173753" y="25385"/>
                  <a:pt x="174307" y="27077"/>
                  <a:pt x="174745" y="28811"/>
                </a:cubicBezTo>
                <a:cubicBezTo>
                  <a:pt x="175633" y="32300"/>
                  <a:pt x="176156" y="35935"/>
                  <a:pt x="176678" y="39602"/>
                </a:cubicBezTo>
                <a:cubicBezTo>
                  <a:pt x="177200" y="43279"/>
                  <a:pt x="177702" y="47009"/>
                  <a:pt x="178537" y="50727"/>
                </a:cubicBezTo>
                <a:cubicBezTo>
                  <a:pt x="178945" y="52608"/>
                  <a:pt x="179467" y="54467"/>
                  <a:pt x="180083" y="56295"/>
                </a:cubicBezTo>
                <a:cubicBezTo>
                  <a:pt x="180721" y="58144"/>
                  <a:pt x="181515" y="59941"/>
                  <a:pt x="182465" y="61665"/>
                </a:cubicBezTo>
                <a:cubicBezTo>
                  <a:pt x="183426" y="63409"/>
                  <a:pt x="184586" y="65039"/>
                  <a:pt x="185923" y="66522"/>
                </a:cubicBezTo>
                <a:cubicBezTo>
                  <a:pt x="186257" y="66898"/>
                  <a:pt x="186612" y="67243"/>
                  <a:pt x="186957" y="67609"/>
                </a:cubicBezTo>
                <a:cubicBezTo>
                  <a:pt x="187135" y="67786"/>
                  <a:pt x="187323" y="67953"/>
                  <a:pt x="187500" y="68131"/>
                </a:cubicBezTo>
                <a:lnTo>
                  <a:pt x="187772" y="68392"/>
                </a:lnTo>
                <a:cubicBezTo>
                  <a:pt x="187866" y="68476"/>
                  <a:pt x="187960" y="68549"/>
                  <a:pt x="188054" y="68632"/>
                </a:cubicBezTo>
                <a:lnTo>
                  <a:pt x="188618" y="69123"/>
                </a:lnTo>
                <a:lnTo>
                  <a:pt x="189203" y="69594"/>
                </a:lnTo>
                <a:lnTo>
                  <a:pt x="189496" y="69834"/>
                </a:lnTo>
                <a:lnTo>
                  <a:pt x="189788" y="70053"/>
                </a:lnTo>
                <a:cubicBezTo>
                  <a:pt x="189987" y="70199"/>
                  <a:pt x="190185" y="70346"/>
                  <a:pt x="190394" y="70492"/>
                </a:cubicBezTo>
                <a:cubicBezTo>
                  <a:pt x="193653" y="72790"/>
                  <a:pt x="197341" y="74420"/>
                  <a:pt x="201248" y="75276"/>
                </a:cubicBezTo>
                <a:cubicBezTo>
                  <a:pt x="203397" y="75758"/>
                  <a:pt x="205587" y="76000"/>
                  <a:pt x="207779" y="76000"/>
                </a:cubicBezTo>
                <a:cubicBezTo>
                  <a:pt x="209581" y="76000"/>
                  <a:pt x="211385" y="75836"/>
                  <a:pt x="213167" y="75506"/>
                </a:cubicBezTo>
                <a:cubicBezTo>
                  <a:pt x="217126" y="74723"/>
                  <a:pt x="220897" y="73166"/>
                  <a:pt x="224251" y="70931"/>
                </a:cubicBezTo>
                <a:cubicBezTo>
                  <a:pt x="227604" y="68706"/>
                  <a:pt x="230539" y="65896"/>
                  <a:pt x="232932" y="62647"/>
                </a:cubicBezTo>
                <a:lnTo>
                  <a:pt x="233214" y="62856"/>
                </a:lnTo>
                <a:cubicBezTo>
                  <a:pt x="234916" y="60547"/>
                  <a:pt x="236348" y="58040"/>
                  <a:pt x="237444" y="55397"/>
                </a:cubicBezTo>
                <a:cubicBezTo>
                  <a:pt x="237580" y="55063"/>
                  <a:pt x="237726" y="54728"/>
                  <a:pt x="237841" y="54384"/>
                </a:cubicBezTo>
                <a:cubicBezTo>
                  <a:pt x="237967" y="54049"/>
                  <a:pt x="238103" y="53715"/>
                  <a:pt x="238207" y="53370"/>
                </a:cubicBezTo>
                <a:cubicBezTo>
                  <a:pt x="238322" y="53026"/>
                  <a:pt x="238437" y="52691"/>
                  <a:pt x="238541" y="52336"/>
                </a:cubicBezTo>
                <a:lnTo>
                  <a:pt x="238844" y="51250"/>
                </a:lnTo>
                <a:cubicBezTo>
                  <a:pt x="239189" y="49798"/>
                  <a:pt x="239387" y="48325"/>
                  <a:pt x="239450" y="46841"/>
                </a:cubicBezTo>
                <a:cubicBezTo>
                  <a:pt x="239513" y="45400"/>
                  <a:pt x="239492" y="43958"/>
                  <a:pt x="239387" y="42517"/>
                </a:cubicBezTo>
                <a:cubicBezTo>
                  <a:pt x="239283" y="41096"/>
                  <a:pt x="239105" y="39696"/>
                  <a:pt x="238907" y="38317"/>
                </a:cubicBezTo>
                <a:cubicBezTo>
                  <a:pt x="238510" y="35549"/>
                  <a:pt x="237977" y="32864"/>
                  <a:pt x="237507" y="30190"/>
                </a:cubicBezTo>
                <a:cubicBezTo>
                  <a:pt x="237277" y="28863"/>
                  <a:pt x="237058" y="27537"/>
                  <a:pt x="236880" y="26220"/>
                </a:cubicBezTo>
                <a:cubicBezTo>
                  <a:pt x="236703" y="24904"/>
                  <a:pt x="236556" y="23598"/>
                  <a:pt x="236483" y="22303"/>
                </a:cubicBezTo>
                <a:cubicBezTo>
                  <a:pt x="236337" y="19723"/>
                  <a:pt x="236452" y="17163"/>
                  <a:pt x="237121" y="14844"/>
                </a:cubicBezTo>
                <a:cubicBezTo>
                  <a:pt x="237277" y="14312"/>
                  <a:pt x="237486" y="13800"/>
                  <a:pt x="237726" y="13298"/>
                </a:cubicBezTo>
                <a:cubicBezTo>
                  <a:pt x="237988" y="12797"/>
                  <a:pt x="238291" y="12316"/>
                  <a:pt x="238635" y="11857"/>
                </a:cubicBezTo>
                <a:cubicBezTo>
                  <a:pt x="238708" y="11731"/>
                  <a:pt x="238813" y="11627"/>
                  <a:pt x="238896" y="11512"/>
                </a:cubicBezTo>
                <a:cubicBezTo>
                  <a:pt x="238990" y="11397"/>
                  <a:pt x="239074" y="11282"/>
                  <a:pt x="239179" y="11167"/>
                </a:cubicBezTo>
                <a:lnTo>
                  <a:pt x="239471" y="10833"/>
                </a:lnTo>
                <a:lnTo>
                  <a:pt x="239784" y="10520"/>
                </a:lnTo>
                <a:lnTo>
                  <a:pt x="239941" y="10352"/>
                </a:lnTo>
                <a:lnTo>
                  <a:pt x="240098" y="10196"/>
                </a:lnTo>
                <a:lnTo>
                  <a:pt x="240432" y="9893"/>
                </a:lnTo>
                <a:cubicBezTo>
                  <a:pt x="240662" y="9694"/>
                  <a:pt x="240881" y="9485"/>
                  <a:pt x="241132" y="9297"/>
                </a:cubicBezTo>
                <a:lnTo>
                  <a:pt x="241487" y="9015"/>
                </a:lnTo>
                <a:lnTo>
                  <a:pt x="241863" y="8733"/>
                </a:lnTo>
                <a:lnTo>
                  <a:pt x="242051" y="8597"/>
                </a:lnTo>
                <a:lnTo>
                  <a:pt x="242239" y="8472"/>
                </a:lnTo>
                <a:lnTo>
                  <a:pt x="242636" y="8211"/>
                </a:lnTo>
                <a:cubicBezTo>
                  <a:pt x="243159" y="7877"/>
                  <a:pt x="243691" y="7542"/>
                  <a:pt x="244255" y="7250"/>
                </a:cubicBezTo>
                <a:cubicBezTo>
                  <a:pt x="245384" y="6654"/>
                  <a:pt x="246554" y="6132"/>
                  <a:pt x="247755" y="5693"/>
                </a:cubicBezTo>
                <a:cubicBezTo>
                  <a:pt x="249708" y="4993"/>
                  <a:pt x="251725" y="4461"/>
                  <a:pt x="253772" y="4116"/>
                </a:cubicBezTo>
                <a:cubicBezTo>
                  <a:pt x="254765" y="3949"/>
                  <a:pt x="255746" y="3834"/>
                  <a:pt x="256708" y="3740"/>
                </a:cubicBezTo>
                <a:cubicBezTo>
                  <a:pt x="257669" y="3656"/>
                  <a:pt x="258619" y="3615"/>
                  <a:pt x="259559" y="3604"/>
                </a:cubicBezTo>
                <a:cubicBezTo>
                  <a:pt x="259697" y="3602"/>
                  <a:pt x="259835" y="3602"/>
                  <a:pt x="259973" y="3602"/>
                </a:cubicBezTo>
                <a:cubicBezTo>
                  <a:pt x="261621" y="3602"/>
                  <a:pt x="263269" y="3717"/>
                  <a:pt x="264908" y="3938"/>
                </a:cubicBezTo>
                <a:cubicBezTo>
                  <a:pt x="266527" y="4168"/>
                  <a:pt x="268125" y="4523"/>
                  <a:pt x="269703" y="4983"/>
                </a:cubicBezTo>
                <a:cubicBezTo>
                  <a:pt x="266295" y="3831"/>
                  <a:pt x="262729" y="3235"/>
                  <a:pt x="259133" y="3235"/>
                </a:cubicBezTo>
                <a:cubicBezTo>
                  <a:pt x="258816" y="3235"/>
                  <a:pt x="258498" y="3240"/>
                  <a:pt x="258180" y="3249"/>
                </a:cubicBezTo>
                <a:cubicBezTo>
                  <a:pt x="256206" y="3291"/>
                  <a:pt x="254242" y="3500"/>
                  <a:pt x="252299" y="3876"/>
                </a:cubicBezTo>
                <a:cubicBezTo>
                  <a:pt x="251328" y="4064"/>
                  <a:pt x="250356" y="4294"/>
                  <a:pt x="249406" y="4576"/>
                </a:cubicBezTo>
                <a:cubicBezTo>
                  <a:pt x="248455" y="4847"/>
                  <a:pt x="247515" y="5161"/>
                  <a:pt x="246606" y="5526"/>
                </a:cubicBezTo>
                <a:cubicBezTo>
                  <a:pt x="244778" y="6247"/>
                  <a:pt x="243054" y="7187"/>
                  <a:pt x="241456" y="8326"/>
                </a:cubicBezTo>
                <a:cubicBezTo>
                  <a:pt x="239899" y="9454"/>
                  <a:pt x="238520" y="10823"/>
                  <a:pt x="237559" y="12400"/>
                </a:cubicBezTo>
                <a:cubicBezTo>
                  <a:pt x="237444" y="12598"/>
                  <a:pt x="237319" y="12797"/>
                  <a:pt x="237225" y="13006"/>
                </a:cubicBezTo>
                <a:cubicBezTo>
                  <a:pt x="237131" y="13215"/>
                  <a:pt x="237016" y="13413"/>
                  <a:pt x="236933" y="13622"/>
                </a:cubicBezTo>
                <a:cubicBezTo>
                  <a:pt x="236859" y="13831"/>
                  <a:pt x="236755" y="14040"/>
                  <a:pt x="236692" y="14249"/>
                </a:cubicBezTo>
                <a:lnTo>
                  <a:pt x="236588" y="14573"/>
                </a:lnTo>
                <a:cubicBezTo>
                  <a:pt x="236556" y="14677"/>
                  <a:pt x="236525" y="14803"/>
                  <a:pt x="236494" y="14917"/>
                </a:cubicBezTo>
                <a:lnTo>
                  <a:pt x="236316" y="15617"/>
                </a:lnTo>
                <a:lnTo>
                  <a:pt x="236170" y="16338"/>
                </a:lnTo>
                <a:cubicBezTo>
                  <a:pt x="236118" y="16578"/>
                  <a:pt x="236086" y="16819"/>
                  <a:pt x="236055" y="17059"/>
                </a:cubicBezTo>
                <a:lnTo>
                  <a:pt x="236003" y="17425"/>
                </a:lnTo>
                <a:cubicBezTo>
                  <a:pt x="235982" y="17550"/>
                  <a:pt x="235971" y="17665"/>
                  <a:pt x="235961" y="17790"/>
                </a:cubicBezTo>
                <a:lnTo>
                  <a:pt x="235898" y="18532"/>
                </a:lnTo>
                <a:cubicBezTo>
                  <a:pt x="235867" y="18783"/>
                  <a:pt x="235867" y="19033"/>
                  <a:pt x="235857" y="19284"/>
                </a:cubicBezTo>
                <a:cubicBezTo>
                  <a:pt x="235825" y="19775"/>
                  <a:pt x="235825" y="20287"/>
                  <a:pt x="235825" y="20788"/>
                </a:cubicBezTo>
                <a:cubicBezTo>
                  <a:pt x="235846" y="21802"/>
                  <a:pt x="235888" y="22815"/>
                  <a:pt x="235992" y="23839"/>
                </a:cubicBezTo>
                <a:cubicBezTo>
                  <a:pt x="236180" y="25886"/>
                  <a:pt x="236504" y="27954"/>
                  <a:pt x="236859" y="30033"/>
                </a:cubicBezTo>
                <a:cubicBezTo>
                  <a:pt x="237215" y="32112"/>
                  <a:pt x="237612" y="34201"/>
                  <a:pt x="237967" y="36332"/>
                </a:cubicBezTo>
                <a:cubicBezTo>
                  <a:pt x="238311" y="38453"/>
                  <a:pt x="238625" y="40615"/>
                  <a:pt x="238771" y="42820"/>
                </a:cubicBezTo>
                <a:cubicBezTo>
                  <a:pt x="238802" y="43373"/>
                  <a:pt x="238844" y="43916"/>
                  <a:pt x="238844" y="44481"/>
                </a:cubicBezTo>
                <a:cubicBezTo>
                  <a:pt x="238844" y="44763"/>
                  <a:pt x="238865" y="45034"/>
                  <a:pt x="238855" y="45316"/>
                </a:cubicBezTo>
                <a:lnTo>
                  <a:pt x="238844" y="46152"/>
                </a:lnTo>
                <a:cubicBezTo>
                  <a:pt x="238844" y="46434"/>
                  <a:pt x="238823" y="46716"/>
                  <a:pt x="238802" y="46998"/>
                </a:cubicBezTo>
                <a:cubicBezTo>
                  <a:pt x="238792" y="47280"/>
                  <a:pt x="238782" y="47562"/>
                  <a:pt x="238740" y="47844"/>
                </a:cubicBezTo>
                <a:lnTo>
                  <a:pt x="238656" y="48680"/>
                </a:lnTo>
                <a:lnTo>
                  <a:pt x="238531" y="49526"/>
                </a:lnTo>
                <a:cubicBezTo>
                  <a:pt x="238500" y="49672"/>
                  <a:pt x="238489" y="49808"/>
                  <a:pt x="238458" y="49954"/>
                </a:cubicBezTo>
                <a:lnTo>
                  <a:pt x="238364" y="50372"/>
                </a:lnTo>
                <a:lnTo>
                  <a:pt x="238280" y="50790"/>
                </a:lnTo>
                <a:cubicBezTo>
                  <a:pt x="238249" y="50936"/>
                  <a:pt x="238217" y="51072"/>
                  <a:pt x="238176" y="51208"/>
                </a:cubicBezTo>
                <a:lnTo>
                  <a:pt x="237946" y="52044"/>
                </a:lnTo>
                <a:cubicBezTo>
                  <a:pt x="237904" y="52190"/>
                  <a:pt x="237862" y="52315"/>
                  <a:pt x="237820" y="52451"/>
                </a:cubicBezTo>
                <a:lnTo>
                  <a:pt x="237685" y="52848"/>
                </a:lnTo>
                <a:cubicBezTo>
                  <a:pt x="237340" y="53914"/>
                  <a:pt x="236933" y="54948"/>
                  <a:pt x="236473" y="55972"/>
                </a:cubicBezTo>
                <a:cubicBezTo>
                  <a:pt x="236013" y="56985"/>
                  <a:pt x="235512" y="57988"/>
                  <a:pt x="234948" y="58959"/>
                </a:cubicBezTo>
                <a:cubicBezTo>
                  <a:pt x="234394" y="59920"/>
                  <a:pt x="233788" y="60871"/>
                  <a:pt x="233141" y="61780"/>
                </a:cubicBezTo>
                <a:cubicBezTo>
                  <a:pt x="230550" y="65446"/>
                  <a:pt x="227249" y="68570"/>
                  <a:pt x="223446" y="70962"/>
                </a:cubicBezTo>
                <a:cubicBezTo>
                  <a:pt x="219644" y="73344"/>
                  <a:pt x="215298" y="74942"/>
                  <a:pt x="210785" y="75391"/>
                </a:cubicBezTo>
                <a:cubicBezTo>
                  <a:pt x="209814" y="75486"/>
                  <a:pt x="208841" y="75533"/>
                  <a:pt x="207870" y="75533"/>
                </a:cubicBezTo>
                <a:cubicBezTo>
                  <a:pt x="204330" y="75533"/>
                  <a:pt x="200813" y="74908"/>
                  <a:pt x="197477" y="73678"/>
                </a:cubicBezTo>
                <a:cubicBezTo>
                  <a:pt x="195356" y="72905"/>
                  <a:pt x="193329" y="71881"/>
                  <a:pt x="191439" y="70638"/>
                </a:cubicBezTo>
                <a:cubicBezTo>
                  <a:pt x="189548" y="69385"/>
                  <a:pt x="187824" y="67901"/>
                  <a:pt x="186299" y="66219"/>
                </a:cubicBezTo>
                <a:cubicBezTo>
                  <a:pt x="185912" y="65812"/>
                  <a:pt x="185536" y="65384"/>
                  <a:pt x="185202" y="64924"/>
                </a:cubicBezTo>
                <a:cubicBezTo>
                  <a:pt x="184857" y="64475"/>
                  <a:pt x="184513" y="64026"/>
                  <a:pt x="184189" y="63556"/>
                </a:cubicBezTo>
                <a:cubicBezTo>
                  <a:pt x="183552" y="62615"/>
                  <a:pt x="182977" y="61644"/>
                  <a:pt x="182455" y="60641"/>
                </a:cubicBezTo>
                <a:cubicBezTo>
                  <a:pt x="181441" y="58656"/>
                  <a:pt x="180616" y="56577"/>
                  <a:pt x="179979" y="54425"/>
                </a:cubicBezTo>
                <a:cubicBezTo>
                  <a:pt x="178694" y="50174"/>
                  <a:pt x="178036" y="45849"/>
                  <a:pt x="177420" y="41576"/>
                </a:cubicBezTo>
                <a:cubicBezTo>
                  <a:pt x="176803" y="37304"/>
                  <a:pt x="176250" y="33063"/>
                  <a:pt x="175236" y="28978"/>
                </a:cubicBezTo>
                <a:cubicBezTo>
                  <a:pt x="174745" y="26952"/>
                  <a:pt x="174077" y="24977"/>
                  <a:pt x="173262" y="23066"/>
                </a:cubicBezTo>
                <a:cubicBezTo>
                  <a:pt x="172447" y="21185"/>
                  <a:pt x="171392" y="19420"/>
                  <a:pt x="170128" y="17811"/>
                </a:cubicBezTo>
                <a:cubicBezTo>
                  <a:pt x="169491" y="17017"/>
                  <a:pt x="168801" y="16275"/>
                  <a:pt x="168060" y="15596"/>
                </a:cubicBezTo>
                <a:cubicBezTo>
                  <a:pt x="167694" y="15241"/>
                  <a:pt x="167297" y="14928"/>
                  <a:pt x="166911" y="14604"/>
                </a:cubicBezTo>
                <a:cubicBezTo>
                  <a:pt x="166712" y="14437"/>
                  <a:pt x="166514" y="14291"/>
                  <a:pt x="166305" y="14144"/>
                </a:cubicBezTo>
                <a:lnTo>
                  <a:pt x="165688" y="13706"/>
                </a:lnTo>
                <a:cubicBezTo>
                  <a:pt x="163996" y="12577"/>
                  <a:pt x="162157" y="11658"/>
                  <a:pt x="160235" y="10979"/>
                </a:cubicBezTo>
                <a:lnTo>
                  <a:pt x="160235" y="10979"/>
                </a:lnTo>
                <a:cubicBezTo>
                  <a:pt x="161875" y="11554"/>
                  <a:pt x="163442" y="12295"/>
                  <a:pt x="164926" y="13194"/>
                </a:cubicBezTo>
                <a:cubicBezTo>
                  <a:pt x="165291" y="13434"/>
                  <a:pt x="165657" y="13664"/>
                  <a:pt x="166012" y="13915"/>
                </a:cubicBezTo>
                <a:cubicBezTo>
                  <a:pt x="166367" y="14165"/>
                  <a:pt x="166733" y="14416"/>
                  <a:pt x="167057" y="14698"/>
                </a:cubicBezTo>
                <a:cubicBezTo>
                  <a:pt x="167746" y="15241"/>
                  <a:pt x="168394" y="15837"/>
                  <a:pt x="168989" y="16464"/>
                </a:cubicBezTo>
                <a:cubicBezTo>
                  <a:pt x="170212" y="17748"/>
                  <a:pt x="171277" y="19190"/>
                  <a:pt x="172144" y="20736"/>
                </a:cubicBezTo>
                <a:cubicBezTo>
                  <a:pt x="173022" y="22313"/>
                  <a:pt x="173763" y="23974"/>
                  <a:pt x="174338" y="25698"/>
                </a:cubicBezTo>
                <a:cubicBezTo>
                  <a:pt x="175518" y="29177"/>
                  <a:pt x="176208" y="32875"/>
                  <a:pt x="176782" y="36635"/>
                </a:cubicBezTo>
                <a:cubicBezTo>
                  <a:pt x="177367" y="40396"/>
                  <a:pt x="177837" y="44230"/>
                  <a:pt x="178569" y="48043"/>
                </a:cubicBezTo>
                <a:cubicBezTo>
                  <a:pt x="178924" y="49954"/>
                  <a:pt x="179352" y="51866"/>
                  <a:pt x="179895" y="53746"/>
                </a:cubicBezTo>
                <a:cubicBezTo>
                  <a:pt x="180428" y="55648"/>
                  <a:pt x="181107" y="57497"/>
                  <a:pt x="181932" y="59293"/>
                </a:cubicBezTo>
                <a:cubicBezTo>
                  <a:pt x="182340" y="60192"/>
                  <a:pt x="182799" y="61069"/>
                  <a:pt x="183301" y="61926"/>
                </a:cubicBezTo>
                <a:cubicBezTo>
                  <a:pt x="183802" y="62783"/>
                  <a:pt x="184356" y="63618"/>
                  <a:pt x="184951" y="64412"/>
                </a:cubicBezTo>
                <a:cubicBezTo>
                  <a:pt x="186153" y="65990"/>
                  <a:pt x="187521" y="67431"/>
                  <a:pt x="189036" y="68695"/>
                </a:cubicBezTo>
                <a:cubicBezTo>
                  <a:pt x="192044" y="71181"/>
                  <a:pt x="195523" y="73041"/>
                  <a:pt x="199252" y="74159"/>
                </a:cubicBezTo>
                <a:lnTo>
                  <a:pt x="199952" y="74357"/>
                </a:lnTo>
                <a:lnTo>
                  <a:pt x="200297" y="74462"/>
                </a:lnTo>
                <a:lnTo>
                  <a:pt x="200642" y="74545"/>
                </a:lnTo>
                <a:lnTo>
                  <a:pt x="201342" y="74712"/>
                </a:lnTo>
                <a:lnTo>
                  <a:pt x="202042" y="74858"/>
                </a:lnTo>
                <a:lnTo>
                  <a:pt x="202386" y="74932"/>
                </a:lnTo>
                <a:lnTo>
                  <a:pt x="202742" y="74994"/>
                </a:lnTo>
                <a:lnTo>
                  <a:pt x="203441" y="75109"/>
                </a:lnTo>
                <a:lnTo>
                  <a:pt x="204152" y="75214"/>
                </a:lnTo>
                <a:lnTo>
                  <a:pt x="204507" y="75255"/>
                </a:lnTo>
                <a:lnTo>
                  <a:pt x="204862" y="75297"/>
                </a:lnTo>
                <a:lnTo>
                  <a:pt x="205562" y="75360"/>
                </a:lnTo>
                <a:lnTo>
                  <a:pt x="206272" y="75412"/>
                </a:lnTo>
                <a:cubicBezTo>
                  <a:pt x="206743" y="75443"/>
                  <a:pt x="207213" y="75443"/>
                  <a:pt x="207683" y="75464"/>
                </a:cubicBezTo>
                <a:cubicBezTo>
                  <a:pt x="208633" y="75464"/>
                  <a:pt x="209563" y="75443"/>
                  <a:pt x="210503" y="75349"/>
                </a:cubicBezTo>
                <a:cubicBezTo>
                  <a:pt x="211830" y="75224"/>
                  <a:pt x="213146" y="75015"/>
                  <a:pt x="214442" y="74712"/>
                </a:cubicBezTo>
                <a:cubicBezTo>
                  <a:pt x="215726" y="74399"/>
                  <a:pt x="216990" y="74012"/>
                  <a:pt x="218234" y="73532"/>
                </a:cubicBezTo>
                <a:cubicBezTo>
                  <a:pt x="220668" y="72581"/>
                  <a:pt x="222976" y="71328"/>
                  <a:pt x="225107" y="69792"/>
                </a:cubicBezTo>
                <a:cubicBezTo>
                  <a:pt x="226162" y="69040"/>
                  <a:pt x="227176" y="68236"/>
                  <a:pt x="228137" y="67368"/>
                </a:cubicBezTo>
                <a:cubicBezTo>
                  <a:pt x="229087" y="66491"/>
                  <a:pt x="229986" y="65572"/>
                  <a:pt x="230842" y="64611"/>
                </a:cubicBezTo>
                <a:cubicBezTo>
                  <a:pt x="233381" y="61738"/>
                  <a:pt x="235418" y="58458"/>
                  <a:pt x="236870" y="54906"/>
                </a:cubicBezTo>
                <a:cubicBezTo>
                  <a:pt x="236985" y="54614"/>
                  <a:pt x="237110" y="54321"/>
                  <a:pt x="237215" y="54029"/>
                </a:cubicBezTo>
                <a:cubicBezTo>
                  <a:pt x="237319" y="53726"/>
                  <a:pt x="237434" y="53433"/>
                  <a:pt x="237538" y="53130"/>
                </a:cubicBezTo>
                <a:lnTo>
                  <a:pt x="237831" y="52232"/>
                </a:lnTo>
                <a:cubicBezTo>
                  <a:pt x="237915" y="51918"/>
                  <a:pt x="237998" y="51605"/>
                  <a:pt x="238092" y="51292"/>
                </a:cubicBezTo>
                <a:cubicBezTo>
                  <a:pt x="238395" y="50048"/>
                  <a:pt x="238604" y="48774"/>
                  <a:pt x="238698" y="47489"/>
                </a:cubicBezTo>
                <a:cubicBezTo>
                  <a:pt x="238782" y="46236"/>
                  <a:pt x="238792" y="44972"/>
                  <a:pt x="238740" y="43718"/>
                </a:cubicBezTo>
                <a:cubicBezTo>
                  <a:pt x="238677" y="42475"/>
                  <a:pt x="238562" y="41253"/>
                  <a:pt x="238416" y="40041"/>
                </a:cubicBezTo>
                <a:cubicBezTo>
                  <a:pt x="238259" y="38819"/>
                  <a:pt x="238071" y="37628"/>
                  <a:pt x="237883" y="36437"/>
                </a:cubicBezTo>
                <a:cubicBezTo>
                  <a:pt x="237476" y="34055"/>
                  <a:pt x="237027" y="31715"/>
                  <a:pt x="236630" y="29407"/>
                </a:cubicBezTo>
                <a:cubicBezTo>
                  <a:pt x="236431" y="28247"/>
                  <a:pt x="236254" y="27098"/>
                  <a:pt x="236097" y="25949"/>
                </a:cubicBezTo>
                <a:cubicBezTo>
                  <a:pt x="235940" y="24800"/>
                  <a:pt x="235815" y="23651"/>
                  <a:pt x="235752" y="22522"/>
                </a:cubicBezTo>
                <a:cubicBezTo>
                  <a:pt x="235731" y="22230"/>
                  <a:pt x="235710" y="21948"/>
                  <a:pt x="235710" y="21666"/>
                </a:cubicBezTo>
                <a:cubicBezTo>
                  <a:pt x="235700" y="21384"/>
                  <a:pt x="235679" y="21102"/>
                  <a:pt x="235679" y="20820"/>
                </a:cubicBezTo>
                <a:lnTo>
                  <a:pt x="235679" y="19973"/>
                </a:lnTo>
                <a:cubicBezTo>
                  <a:pt x="235679" y="19838"/>
                  <a:pt x="235679" y="19691"/>
                  <a:pt x="235689" y="19556"/>
                </a:cubicBezTo>
                <a:lnTo>
                  <a:pt x="235710" y="19138"/>
                </a:lnTo>
                <a:cubicBezTo>
                  <a:pt x="235742" y="18041"/>
                  <a:pt x="235877" y="16944"/>
                  <a:pt x="236097" y="15858"/>
                </a:cubicBezTo>
                <a:cubicBezTo>
                  <a:pt x="236139" y="15586"/>
                  <a:pt x="236212" y="15325"/>
                  <a:pt x="236285" y="15064"/>
                </a:cubicBezTo>
                <a:lnTo>
                  <a:pt x="236379" y="14677"/>
                </a:lnTo>
                <a:lnTo>
                  <a:pt x="236410" y="14573"/>
                </a:lnTo>
                <a:lnTo>
                  <a:pt x="236442" y="14489"/>
                </a:lnTo>
                <a:lnTo>
                  <a:pt x="236494" y="14301"/>
                </a:lnTo>
                <a:cubicBezTo>
                  <a:pt x="236650" y="13821"/>
                  <a:pt x="236849" y="13340"/>
                  <a:pt x="237089" y="12891"/>
                </a:cubicBezTo>
                <a:cubicBezTo>
                  <a:pt x="237580" y="11961"/>
                  <a:pt x="238186" y="11105"/>
                  <a:pt x="238896" y="10332"/>
                </a:cubicBezTo>
                <a:cubicBezTo>
                  <a:pt x="240338" y="8765"/>
                  <a:pt x="242145" y="7490"/>
                  <a:pt x="244088" y="6466"/>
                </a:cubicBezTo>
                <a:cubicBezTo>
                  <a:pt x="246052" y="5453"/>
                  <a:pt x="248131" y="4659"/>
                  <a:pt x="250273" y="4116"/>
                </a:cubicBezTo>
                <a:cubicBezTo>
                  <a:pt x="251359" y="3834"/>
                  <a:pt x="252445" y="3604"/>
                  <a:pt x="253542" y="3437"/>
                </a:cubicBezTo>
                <a:cubicBezTo>
                  <a:pt x="254639" y="3259"/>
                  <a:pt x="255746" y="3144"/>
                  <a:pt x="256854" y="3071"/>
                </a:cubicBezTo>
                <a:cubicBezTo>
                  <a:pt x="257581" y="3023"/>
                  <a:pt x="258308" y="2998"/>
                  <a:pt x="259036" y="2998"/>
                </a:cubicBezTo>
                <a:cubicBezTo>
                  <a:pt x="259416" y="2998"/>
                  <a:pt x="259796" y="3005"/>
                  <a:pt x="260176" y="3019"/>
                </a:cubicBezTo>
                <a:cubicBezTo>
                  <a:pt x="261283" y="3050"/>
                  <a:pt x="262390" y="3134"/>
                  <a:pt x="263487" y="3280"/>
                </a:cubicBezTo>
                <a:cubicBezTo>
                  <a:pt x="265671" y="3552"/>
                  <a:pt x="267822" y="4053"/>
                  <a:pt x="269912" y="4774"/>
                </a:cubicBezTo>
                <a:cubicBezTo>
                  <a:pt x="270810" y="5077"/>
                  <a:pt x="271688" y="5432"/>
                  <a:pt x="272555" y="5840"/>
                </a:cubicBezTo>
                <a:cubicBezTo>
                  <a:pt x="273411" y="6237"/>
                  <a:pt x="274257" y="6696"/>
                  <a:pt x="275072" y="7166"/>
                </a:cubicBezTo>
                <a:cubicBezTo>
                  <a:pt x="276117" y="7720"/>
                  <a:pt x="277120" y="8347"/>
                  <a:pt x="278081" y="9026"/>
                </a:cubicBezTo>
                <a:cubicBezTo>
                  <a:pt x="278937" y="9642"/>
                  <a:pt x="279763" y="10300"/>
                  <a:pt x="280536" y="11021"/>
                </a:cubicBezTo>
                <a:lnTo>
                  <a:pt x="280807" y="11261"/>
                </a:lnTo>
                <a:lnTo>
                  <a:pt x="281068" y="11502"/>
                </a:lnTo>
                <a:lnTo>
                  <a:pt x="281580" y="11982"/>
                </a:lnTo>
                <a:lnTo>
                  <a:pt x="282050" y="12463"/>
                </a:lnTo>
                <a:cubicBezTo>
                  <a:pt x="282197" y="12619"/>
                  <a:pt x="282353" y="12766"/>
                  <a:pt x="282489" y="12922"/>
                </a:cubicBezTo>
                <a:cubicBezTo>
                  <a:pt x="282761" y="13236"/>
                  <a:pt x="283032" y="13518"/>
                  <a:pt x="283273" y="13800"/>
                </a:cubicBezTo>
                <a:cubicBezTo>
                  <a:pt x="283513" y="14082"/>
                  <a:pt x="283743" y="14332"/>
                  <a:pt x="283931" y="14573"/>
                </a:cubicBezTo>
                <a:cubicBezTo>
                  <a:pt x="284129" y="14813"/>
                  <a:pt x="284317" y="15022"/>
                  <a:pt x="284474" y="15210"/>
                </a:cubicBezTo>
                <a:cubicBezTo>
                  <a:pt x="284631" y="15398"/>
                  <a:pt x="284766" y="15565"/>
                  <a:pt x="284881" y="15690"/>
                </a:cubicBezTo>
                <a:cubicBezTo>
                  <a:pt x="285097" y="15925"/>
                  <a:pt x="285246" y="16050"/>
                  <a:pt x="285312" y="16050"/>
                </a:cubicBezTo>
                <a:cubicBezTo>
                  <a:pt x="285319" y="16050"/>
                  <a:pt x="285325" y="16049"/>
                  <a:pt x="285331" y="16046"/>
                </a:cubicBezTo>
                <a:cubicBezTo>
                  <a:pt x="285393" y="16014"/>
                  <a:pt x="285351" y="15826"/>
                  <a:pt x="285195" y="15440"/>
                </a:cubicBezTo>
                <a:cubicBezTo>
                  <a:pt x="284934" y="14834"/>
                  <a:pt x="284641" y="14259"/>
                  <a:pt x="284296" y="13716"/>
                </a:cubicBezTo>
                <a:lnTo>
                  <a:pt x="283910" y="13100"/>
                </a:lnTo>
                <a:cubicBezTo>
                  <a:pt x="283774" y="12880"/>
                  <a:pt x="283607" y="12672"/>
                  <a:pt x="283440" y="12431"/>
                </a:cubicBezTo>
                <a:lnTo>
                  <a:pt x="283179" y="12066"/>
                </a:lnTo>
                <a:cubicBezTo>
                  <a:pt x="283095" y="11940"/>
                  <a:pt x="282991" y="11815"/>
                  <a:pt x="282897" y="11690"/>
                </a:cubicBezTo>
                <a:cubicBezTo>
                  <a:pt x="282688" y="11428"/>
                  <a:pt x="282479" y="11157"/>
                  <a:pt x="282238" y="10885"/>
                </a:cubicBezTo>
                <a:cubicBezTo>
                  <a:pt x="281110" y="9548"/>
                  <a:pt x="279836" y="8336"/>
                  <a:pt x="278457" y="7260"/>
                </a:cubicBezTo>
                <a:cubicBezTo>
                  <a:pt x="277464" y="6529"/>
                  <a:pt x="276430" y="5871"/>
                  <a:pt x="275354" y="5286"/>
                </a:cubicBezTo>
                <a:cubicBezTo>
                  <a:pt x="274174" y="4628"/>
                  <a:pt x="272941" y="4053"/>
                  <a:pt x="271677" y="3573"/>
                </a:cubicBezTo>
                <a:cubicBezTo>
                  <a:pt x="270653" y="3176"/>
                  <a:pt x="269609" y="2831"/>
                  <a:pt x="268554" y="2549"/>
                </a:cubicBezTo>
                <a:cubicBezTo>
                  <a:pt x="268355" y="2486"/>
                  <a:pt x="268167" y="2445"/>
                  <a:pt x="268011" y="2403"/>
                </a:cubicBezTo>
                <a:lnTo>
                  <a:pt x="267593" y="2298"/>
                </a:lnTo>
                <a:cubicBezTo>
                  <a:pt x="267373" y="2246"/>
                  <a:pt x="267248" y="2215"/>
                  <a:pt x="267248" y="2215"/>
                </a:cubicBezTo>
                <a:cubicBezTo>
                  <a:pt x="266464" y="1964"/>
                  <a:pt x="266318" y="1828"/>
                  <a:pt x="266485" y="1776"/>
                </a:cubicBezTo>
                <a:cubicBezTo>
                  <a:pt x="266580" y="1747"/>
                  <a:pt x="266777" y="1734"/>
                  <a:pt x="267020" y="1734"/>
                </a:cubicBezTo>
                <a:cubicBezTo>
                  <a:pt x="267209" y="1734"/>
                  <a:pt x="267426" y="1741"/>
                  <a:pt x="267645" y="1755"/>
                </a:cubicBezTo>
                <a:cubicBezTo>
                  <a:pt x="265994" y="1358"/>
                  <a:pt x="264323" y="1087"/>
                  <a:pt x="262641" y="930"/>
                </a:cubicBezTo>
                <a:cubicBezTo>
                  <a:pt x="261482" y="822"/>
                  <a:pt x="260319" y="769"/>
                  <a:pt x="259156" y="769"/>
                </a:cubicBezTo>
                <a:cubicBezTo>
                  <a:pt x="256935" y="769"/>
                  <a:pt x="254716" y="964"/>
                  <a:pt x="252529" y="1348"/>
                </a:cubicBezTo>
                <a:cubicBezTo>
                  <a:pt x="250847" y="1651"/>
                  <a:pt x="249197" y="2058"/>
                  <a:pt x="247588" y="2591"/>
                </a:cubicBezTo>
                <a:cubicBezTo>
                  <a:pt x="245958" y="3124"/>
                  <a:pt x="244391" y="3792"/>
                  <a:pt x="242887" y="4596"/>
                </a:cubicBezTo>
                <a:cubicBezTo>
                  <a:pt x="242500" y="4795"/>
                  <a:pt x="242124" y="5004"/>
                  <a:pt x="241759" y="5223"/>
                </a:cubicBezTo>
                <a:cubicBezTo>
                  <a:pt x="241404" y="5453"/>
                  <a:pt x="241038" y="5693"/>
                  <a:pt x="240683" y="5923"/>
                </a:cubicBezTo>
                <a:cubicBezTo>
                  <a:pt x="240328" y="6153"/>
                  <a:pt x="239983" y="6414"/>
                  <a:pt x="239638" y="6675"/>
                </a:cubicBezTo>
                <a:lnTo>
                  <a:pt x="239126" y="7083"/>
                </a:lnTo>
                <a:cubicBezTo>
                  <a:pt x="238959" y="7219"/>
                  <a:pt x="238802" y="7365"/>
                  <a:pt x="238635" y="7501"/>
                </a:cubicBezTo>
                <a:cubicBezTo>
                  <a:pt x="237977" y="8075"/>
                  <a:pt x="237371" y="8702"/>
                  <a:pt x="236807" y="9370"/>
                </a:cubicBezTo>
                <a:cubicBezTo>
                  <a:pt x="236233" y="10039"/>
                  <a:pt x="235731" y="10770"/>
                  <a:pt x="235303" y="11543"/>
                </a:cubicBezTo>
                <a:cubicBezTo>
                  <a:pt x="234864" y="12327"/>
                  <a:pt x="234519" y="13152"/>
                  <a:pt x="234269" y="14019"/>
                </a:cubicBezTo>
                <a:lnTo>
                  <a:pt x="234102" y="14646"/>
                </a:lnTo>
                <a:cubicBezTo>
                  <a:pt x="234049" y="14855"/>
                  <a:pt x="233987" y="15064"/>
                  <a:pt x="233955" y="15283"/>
                </a:cubicBezTo>
                <a:lnTo>
                  <a:pt x="233830" y="15920"/>
                </a:lnTo>
                <a:lnTo>
                  <a:pt x="233767" y="16234"/>
                </a:lnTo>
                <a:lnTo>
                  <a:pt x="233726" y="16558"/>
                </a:lnTo>
                <a:cubicBezTo>
                  <a:pt x="233485" y="18250"/>
                  <a:pt x="233402" y="19963"/>
                  <a:pt x="233475" y="21676"/>
                </a:cubicBezTo>
                <a:cubicBezTo>
                  <a:pt x="233548" y="23369"/>
                  <a:pt x="233705" y="25050"/>
                  <a:pt x="233945" y="26722"/>
                </a:cubicBezTo>
                <a:cubicBezTo>
                  <a:pt x="234405" y="30044"/>
                  <a:pt x="235073" y="33293"/>
                  <a:pt x="235616" y="36541"/>
                </a:cubicBezTo>
                <a:cubicBezTo>
                  <a:pt x="235888" y="38171"/>
                  <a:pt x="236128" y="39790"/>
                  <a:pt x="236295" y="41409"/>
                </a:cubicBezTo>
                <a:cubicBezTo>
                  <a:pt x="236473" y="43008"/>
                  <a:pt x="236546" y="44627"/>
                  <a:pt x="236504" y="46236"/>
                </a:cubicBezTo>
                <a:cubicBezTo>
                  <a:pt x="236462" y="47813"/>
                  <a:pt x="236243" y="49390"/>
                  <a:pt x="235846" y="50926"/>
                </a:cubicBezTo>
                <a:lnTo>
                  <a:pt x="235689" y="51490"/>
                </a:lnTo>
                <a:lnTo>
                  <a:pt x="235501" y="52054"/>
                </a:lnTo>
                <a:cubicBezTo>
                  <a:pt x="235386" y="52441"/>
                  <a:pt x="235240" y="52817"/>
                  <a:pt x="235104" y="53193"/>
                </a:cubicBezTo>
                <a:cubicBezTo>
                  <a:pt x="234969" y="53569"/>
                  <a:pt x="234822" y="53945"/>
                  <a:pt x="234666" y="54311"/>
                </a:cubicBezTo>
                <a:cubicBezTo>
                  <a:pt x="234655" y="54335"/>
                  <a:pt x="234644" y="54359"/>
                  <a:pt x="234633" y="54383"/>
                </a:cubicBezTo>
                <a:lnTo>
                  <a:pt x="234633" y="54383"/>
                </a:lnTo>
                <a:cubicBezTo>
                  <a:pt x="234644" y="54355"/>
                  <a:pt x="234655" y="54328"/>
                  <a:pt x="234666" y="54300"/>
                </a:cubicBezTo>
                <a:cubicBezTo>
                  <a:pt x="234812" y="53924"/>
                  <a:pt x="234969" y="53558"/>
                  <a:pt x="235104" y="53182"/>
                </a:cubicBezTo>
                <a:cubicBezTo>
                  <a:pt x="235230" y="52806"/>
                  <a:pt x="235376" y="52420"/>
                  <a:pt x="235491" y="52044"/>
                </a:cubicBezTo>
                <a:cubicBezTo>
                  <a:pt x="235554" y="51845"/>
                  <a:pt x="235616" y="51657"/>
                  <a:pt x="235679" y="51469"/>
                </a:cubicBezTo>
                <a:lnTo>
                  <a:pt x="235836" y="50905"/>
                </a:lnTo>
                <a:cubicBezTo>
                  <a:pt x="236233" y="49369"/>
                  <a:pt x="236452" y="47792"/>
                  <a:pt x="236483" y="46204"/>
                </a:cubicBezTo>
                <a:cubicBezTo>
                  <a:pt x="236515" y="44575"/>
                  <a:pt x="236442" y="42955"/>
                  <a:pt x="236264" y="41347"/>
                </a:cubicBezTo>
                <a:cubicBezTo>
                  <a:pt x="236086" y="39717"/>
                  <a:pt x="235846" y="38087"/>
                  <a:pt x="235564" y="36458"/>
                </a:cubicBezTo>
                <a:cubicBezTo>
                  <a:pt x="235010" y="33188"/>
                  <a:pt x="234331" y="29897"/>
                  <a:pt x="233872" y="26544"/>
                </a:cubicBezTo>
                <a:cubicBezTo>
                  <a:pt x="233631" y="24852"/>
                  <a:pt x="233475" y="23160"/>
                  <a:pt x="233402" y="21446"/>
                </a:cubicBezTo>
                <a:cubicBezTo>
                  <a:pt x="233339" y="19712"/>
                  <a:pt x="233433" y="17978"/>
                  <a:pt x="233684" y="16255"/>
                </a:cubicBezTo>
                <a:cubicBezTo>
                  <a:pt x="233726" y="16035"/>
                  <a:pt x="233767" y="15826"/>
                  <a:pt x="233809" y="15607"/>
                </a:cubicBezTo>
                <a:cubicBezTo>
                  <a:pt x="233851" y="15377"/>
                  <a:pt x="233882" y="15168"/>
                  <a:pt x="233934" y="14949"/>
                </a:cubicBezTo>
                <a:lnTo>
                  <a:pt x="234102" y="14312"/>
                </a:lnTo>
                <a:lnTo>
                  <a:pt x="234185" y="13988"/>
                </a:lnTo>
                <a:cubicBezTo>
                  <a:pt x="234216" y="13883"/>
                  <a:pt x="234248" y="13768"/>
                  <a:pt x="234290" y="13664"/>
                </a:cubicBezTo>
                <a:cubicBezTo>
                  <a:pt x="234561" y="12797"/>
                  <a:pt x="234937" y="11961"/>
                  <a:pt x="235397" y="11167"/>
                </a:cubicBezTo>
                <a:cubicBezTo>
                  <a:pt x="236337" y="9642"/>
                  <a:pt x="237518" y="8284"/>
                  <a:pt x="238886" y="7145"/>
                </a:cubicBezTo>
                <a:cubicBezTo>
                  <a:pt x="239565" y="6581"/>
                  <a:pt x="240275" y="6059"/>
                  <a:pt x="241007" y="5578"/>
                </a:cubicBezTo>
                <a:cubicBezTo>
                  <a:pt x="241738" y="5098"/>
                  <a:pt x="242490" y="4659"/>
                  <a:pt x="243273" y="4262"/>
                </a:cubicBezTo>
                <a:cubicBezTo>
                  <a:pt x="244047" y="3865"/>
                  <a:pt x="244830" y="3500"/>
                  <a:pt x="245634" y="3176"/>
                </a:cubicBezTo>
                <a:cubicBezTo>
                  <a:pt x="246439" y="2862"/>
                  <a:pt x="247254" y="2549"/>
                  <a:pt x="248079" y="2298"/>
                </a:cubicBezTo>
                <a:lnTo>
                  <a:pt x="248392" y="2204"/>
                </a:lnTo>
                <a:lnTo>
                  <a:pt x="248695" y="2110"/>
                </a:lnTo>
                <a:lnTo>
                  <a:pt x="249322" y="1933"/>
                </a:lnTo>
                <a:cubicBezTo>
                  <a:pt x="249740" y="1828"/>
                  <a:pt x="250158" y="1703"/>
                  <a:pt x="250576" y="1609"/>
                </a:cubicBezTo>
                <a:lnTo>
                  <a:pt x="251213" y="1463"/>
                </a:lnTo>
                <a:lnTo>
                  <a:pt x="251840" y="1327"/>
                </a:lnTo>
                <a:lnTo>
                  <a:pt x="252163" y="1264"/>
                </a:lnTo>
                <a:lnTo>
                  <a:pt x="252477" y="1212"/>
                </a:lnTo>
                <a:lnTo>
                  <a:pt x="253114" y="1097"/>
                </a:lnTo>
                <a:cubicBezTo>
                  <a:pt x="254817" y="825"/>
                  <a:pt x="256540" y="658"/>
                  <a:pt x="258264" y="616"/>
                </a:cubicBezTo>
                <a:cubicBezTo>
                  <a:pt x="258577" y="609"/>
                  <a:pt x="258891" y="605"/>
                  <a:pt x="259205" y="605"/>
                </a:cubicBezTo>
                <a:cubicBezTo>
                  <a:pt x="260618" y="605"/>
                  <a:pt x="262033" y="682"/>
                  <a:pt x="263435" y="836"/>
                </a:cubicBezTo>
                <a:cubicBezTo>
                  <a:pt x="265148" y="1034"/>
                  <a:pt x="266851" y="1348"/>
                  <a:pt x="268522" y="1786"/>
                </a:cubicBezTo>
                <a:cubicBezTo>
                  <a:pt x="268601" y="1792"/>
                  <a:pt x="268672" y="1794"/>
                  <a:pt x="268733" y="1794"/>
                </a:cubicBezTo>
                <a:cubicBezTo>
                  <a:pt x="269042" y="1794"/>
                  <a:pt x="269083" y="1719"/>
                  <a:pt x="268533" y="1483"/>
                </a:cubicBezTo>
                <a:cubicBezTo>
                  <a:pt x="267969" y="1275"/>
                  <a:pt x="267394" y="1107"/>
                  <a:pt x="266820" y="961"/>
                </a:cubicBezTo>
                <a:cubicBezTo>
                  <a:pt x="265660" y="669"/>
                  <a:pt x="264490" y="449"/>
                  <a:pt x="263310" y="303"/>
                </a:cubicBezTo>
                <a:cubicBezTo>
                  <a:pt x="261941" y="115"/>
                  <a:pt x="260562" y="21"/>
                  <a:pt x="2591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8"/>
          <p:cNvSpPr/>
          <p:nvPr/>
        </p:nvSpPr>
        <p:spPr>
          <a:xfrm>
            <a:off x="90588" y="2571750"/>
            <a:ext cx="1276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2" name="Google Shape;2922;p48"/>
          <p:cNvGrpSpPr/>
          <p:nvPr/>
        </p:nvGrpSpPr>
        <p:grpSpPr>
          <a:xfrm>
            <a:off x="270532" y="1957711"/>
            <a:ext cx="916330" cy="728195"/>
            <a:chOff x="235075" y="777725"/>
            <a:chExt cx="7186900" cy="4132775"/>
          </a:xfrm>
        </p:grpSpPr>
        <p:sp>
          <p:nvSpPr>
            <p:cNvPr id="2923" name="Google Shape;2923;p48"/>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8"/>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5" name="Google Shape;2925;p48"/>
          <p:cNvSpPr/>
          <p:nvPr/>
        </p:nvSpPr>
        <p:spPr>
          <a:xfrm>
            <a:off x="3854289" y="1548416"/>
            <a:ext cx="1276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8"/>
          <p:cNvSpPr/>
          <p:nvPr/>
        </p:nvSpPr>
        <p:spPr>
          <a:xfrm>
            <a:off x="2079623" y="3921511"/>
            <a:ext cx="1276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8"/>
          <p:cNvSpPr/>
          <p:nvPr/>
        </p:nvSpPr>
        <p:spPr>
          <a:xfrm>
            <a:off x="5763071" y="3772275"/>
            <a:ext cx="1276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8" name="Google Shape;2928;p48"/>
          <p:cNvGrpSpPr/>
          <p:nvPr/>
        </p:nvGrpSpPr>
        <p:grpSpPr>
          <a:xfrm rot="10800000" flipH="1">
            <a:off x="5872584" y="3269937"/>
            <a:ext cx="1057193" cy="607931"/>
            <a:chOff x="235075" y="777725"/>
            <a:chExt cx="7186900" cy="4132775"/>
          </a:xfrm>
        </p:grpSpPr>
        <p:sp>
          <p:nvSpPr>
            <p:cNvPr id="2929" name="Google Shape;2929;p48"/>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8"/>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2" name="Google Shape;2932;p48"/>
          <p:cNvSpPr txBox="1">
            <a:spLocks noGrp="1"/>
          </p:cNvSpPr>
          <p:nvPr>
            <p:ph type="subTitle" idx="4294967295"/>
          </p:nvPr>
        </p:nvSpPr>
        <p:spPr>
          <a:xfrm>
            <a:off x="133950" y="2668216"/>
            <a:ext cx="1189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000" b="1">
                <a:solidFill>
                  <a:schemeClr val="lt1"/>
                </a:solidFill>
                <a:latin typeface="Arvo"/>
                <a:ea typeface="Arvo"/>
                <a:cs typeface="Arvo"/>
                <a:sym typeface="Arvo"/>
              </a:rPr>
              <a:t>GET All</a:t>
            </a:r>
            <a:endParaRPr sz="2000" b="1">
              <a:solidFill>
                <a:schemeClr val="lt1"/>
              </a:solidFill>
              <a:latin typeface="Arvo"/>
              <a:ea typeface="Arvo"/>
              <a:cs typeface="Arvo"/>
              <a:sym typeface="Arvo"/>
            </a:endParaRPr>
          </a:p>
        </p:txBody>
      </p:sp>
      <p:grpSp>
        <p:nvGrpSpPr>
          <p:cNvPr id="2933" name="Google Shape;2933;p48"/>
          <p:cNvGrpSpPr/>
          <p:nvPr/>
        </p:nvGrpSpPr>
        <p:grpSpPr>
          <a:xfrm rot="8094815" flipH="1">
            <a:off x="4017737" y="992632"/>
            <a:ext cx="949306" cy="839264"/>
            <a:chOff x="434475" y="237850"/>
            <a:chExt cx="6749725" cy="5224025"/>
          </a:xfrm>
        </p:grpSpPr>
        <p:sp>
          <p:nvSpPr>
            <p:cNvPr id="2934" name="Google Shape;2934;p48"/>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8"/>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7" name="Google Shape;2937;p48"/>
          <p:cNvSpPr txBox="1">
            <a:spLocks noGrp="1"/>
          </p:cNvSpPr>
          <p:nvPr>
            <p:ph type="subTitle" idx="4294967295"/>
          </p:nvPr>
        </p:nvSpPr>
        <p:spPr>
          <a:xfrm>
            <a:off x="2122997" y="4044502"/>
            <a:ext cx="1189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000" b="1">
                <a:solidFill>
                  <a:schemeClr val="lt1"/>
                </a:solidFill>
                <a:latin typeface="Arvo"/>
                <a:ea typeface="Arvo"/>
                <a:cs typeface="Arvo"/>
                <a:sym typeface="Arvo"/>
              </a:rPr>
              <a:t>GET id</a:t>
            </a:r>
            <a:endParaRPr sz="2000" b="1">
              <a:solidFill>
                <a:schemeClr val="lt1"/>
              </a:solidFill>
              <a:latin typeface="Arvo"/>
              <a:ea typeface="Arvo"/>
              <a:cs typeface="Arvo"/>
              <a:sym typeface="Arvo"/>
            </a:endParaRPr>
          </a:p>
        </p:txBody>
      </p:sp>
      <p:sp>
        <p:nvSpPr>
          <p:cNvPr id="2939" name="Google Shape;2939;p48"/>
          <p:cNvSpPr txBox="1">
            <a:spLocks noGrp="1"/>
          </p:cNvSpPr>
          <p:nvPr>
            <p:ph type="subTitle" idx="4294967295"/>
          </p:nvPr>
        </p:nvSpPr>
        <p:spPr>
          <a:xfrm>
            <a:off x="3897651" y="1683232"/>
            <a:ext cx="1189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400" b="1">
                <a:solidFill>
                  <a:schemeClr val="lt1"/>
                </a:solidFill>
                <a:latin typeface="Arvo"/>
                <a:ea typeface="Arvo"/>
                <a:cs typeface="Arvo"/>
                <a:sym typeface="Arvo"/>
              </a:rPr>
              <a:t>POST</a:t>
            </a:r>
            <a:endParaRPr sz="2400" b="1">
              <a:solidFill>
                <a:schemeClr val="lt1"/>
              </a:solidFill>
              <a:latin typeface="Arvo"/>
              <a:ea typeface="Arvo"/>
              <a:cs typeface="Arvo"/>
              <a:sym typeface="Arvo"/>
            </a:endParaRPr>
          </a:p>
        </p:txBody>
      </p:sp>
      <p:sp>
        <p:nvSpPr>
          <p:cNvPr id="2941" name="Google Shape;2941;p48"/>
          <p:cNvSpPr txBox="1">
            <a:spLocks noGrp="1"/>
          </p:cNvSpPr>
          <p:nvPr>
            <p:ph type="subTitle" idx="4294967295"/>
          </p:nvPr>
        </p:nvSpPr>
        <p:spPr>
          <a:xfrm>
            <a:off x="5806433" y="3932990"/>
            <a:ext cx="1189500" cy="36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2000" b="1">
                <a:solidFill>
                  <a:schemeClr val="lt1"/>
                </a:solidFill>
                <a:latin typeface="Arvo"/>
                <a:ea typeface="Arvo"/>
                <a:cs typeface="Arvo"/>
                <a:sym typeface="Arvo"/>
              </a:rPr>
              <a:t>PUT</a:t>
            </a:r>
            <a:endParaRPr sz="2000" b="1">
              <a:solidFill>
                <a:schemeClr val="lt1"/>
              </a:solidFill>
              <a:latin typeface="Arvo"/>
              <a:ea typeface="Arvo"/>
              <a:cs typeface="Arvo"/>
              <a:sym typeface="Arvo"/>
            </a:endParaRPr>
          </a:p>
        </p:txBody>
      </p:sp>
      <p:sp>
        <p:nvSpPr>
          <p:cNvPr id="2942" name="Google Shape;2942;p48"/>
          <p:cNvSpPr/>
          <p:nvPr/>
        </p:nvSpPr>
        <p:spPr>
          <a:xfrm rot="9827391">
            <a:off x="2099585" y="3464566"/>
            <a:ext cx="1189500" cy="647538"/>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48"/>
          <p:cNvGrpSpPr/>
          <p:nvPr/>
        </p:nvGrpSpPr>
        <p:grpSpPr>
          <a:xfrm>
            <a:off x="585337" y="2171034"/>
            <a:ext cx="286716" cy="286739"/>
            <a:chOff x="-50154850" y="2316775"/>
            <a:chExt cx="300100" cy="300125"/>
          </a:xfrm>
        </p:grpSpPr>
        <p:sp>
          <p:nvSpPr>
            <p:cNvPr id="2944" name="Google Shape;2944;p48"/>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8"/>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48"/>
          <p:cNvGrpSpPr/>
          <p:nvPr/>
        </p:nvGrpSpPr>
        <p:grpSpPr>
          <a:xfrm>
            <a:off x="2575898" y="3572401"/>
            <a:ext cx="287480" cy="288961"/>
            <a:chOff x="-48634750" y="2342000"/>
            <a:chExt cx="300900" cy="302450"/>
          </a:xfrm>
        </p:grpSpPr>
        <p:sp>
          <p:nvSpPr>
            <p:cNvPr id="2947" name="Google Shape;2947;p48"/>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8"/>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8"/>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8"/>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8"/>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8"/>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8"/>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8"/>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5" name="Google Shape;2955;p48"/>
          <p:cNvSpPr/>
          <p:nvPr/>
        </p:nvSpPr>
        <p:spPr>
          <a:xfrm>
            <a:off x="4395012" y="1147173"/>
            <a:ext cx="213806" cy="297101"/>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6" name="Google Shape;2956;p48"/>
          <p:cNvGrpSpPr/>
          <p:nvPr/>
        </p:nvGrpSpPr>
        <p:grpSpPr>
          <a:xfrm>
            <a:off x="6257264" y="3429768"/>
            <a:ext cx="287802" cy="288272"/>
            <a:chOff x="-30805300" y="2298675"/>
            <a:chExt cx="290650" cy="291125"/>
          </a:xfrm>
        </p:grpSpPr>
        <p:sp>
          <p:nvSpPr>
            <p:cNvPr id="2957" name="Google Shape;2957;p48"/>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8"/>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8"/>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8"/>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48"/>
          <p:cNvGrpSpPr/>
          <p:nvPr/>
        </p:nvGrpSpPr>
        <p:grpSpPr>
          <a:xfrm>
            <a:off x="-440718" y="-191690"/>
            <a:ext cx="2070956" cy="1326285"/>
            <a:chOff x="209625" y="551300"/>
            <a:chExt cx="7170900" cy="4592400"/>
          </a:xfrm>
        </p:grpSpPr>
        <p:sp>
          <p:nvSpPr>
            <p:cNvPr id="2962" name="Google Shape;2962;p48"/>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8"/>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8"/>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8"/>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8"/>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8"/>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8"/>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8"/>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8"/>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8"/>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8"/>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8"/>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8"/>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8"/>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8"/>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8"/>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8"/>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8"/>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8"/>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8"/>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8"/>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8"/>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8"/>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8"/>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8"/>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8"/>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8"/>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8"/>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8"/>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8"/>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8"/>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8"/>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8"/>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8"/>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8"/>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8"/>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8"/>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8"/>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8"/>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8"/>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8"/>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8"/>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8"/>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8"/>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8"/>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8"/>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8"/>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8"/>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8"/>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8"/>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8"/>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8"/>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8"/>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8"/>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8"/>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8"/>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8"/>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8"/>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8"/>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8"/>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8"/>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8"/>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8"/>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8"/>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8"/>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8"/>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8"/>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8"/>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8"/>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8"/>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8"/>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8"/>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8"/>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8"/>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8"/>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8"/>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8"/>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8"/>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8"/>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8"/>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8"/>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8"/>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8"/>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8"/>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8"/>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8"/>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8"/>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8"/>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8"/>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8"/>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8"/>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8"/>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8"/>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8"/>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8"/>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8"/>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48"/>
          <p:cNvGrpSpPr/>
          <p:nvPr/>
        </p:nvGrpSpPr>
        <p:grpSpPr>
          <a:xfrm>
            <a:off x="8201444" y="4058423"/>
            <a:ext cx="1474995" cy="1417341"/>
            <a:chOff x="720001" y="115874"/>
            <a:chExt cx="1851846" cy="1779461"/>
          </a:xfrm>
        </p:grpSpPr>
        <p:sp>
          <p:nvSpPr>
            <p:cNvPr id="3059" name="Google Shape;3059;p48"/>
            <p:cNvSpPr/>
            <p:nvPr/>
          </p:nvSpPr>
          <p:spPr>
            <a:xfrm>
              <a:off x="1841161" y="798900"/>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8"/>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8"/>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8"/>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8"/>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8"/>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8"/>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8"/>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2927;p48">
            <a:extLst>
              <a:ext uri="{FF2B5EF4-FFF2-40B4-BE49-F238E27FC236}">
                <a16:creationId xmlns:a16="http://schemas.microsoft.com/office/drawing/2014/main" id="{D1CFC072-4589-4135-920E-A71C4894492E}"/>
              </a:ext>
            </a:extLst>
          </p:cNvPr>
          <p:cNvSpPr/>
          <p:nvPr/>
        </p:nvSpPr>
        <p:spPr>
          <a:xfrm>
            <a:off x="7617990" y="1566757"/>
            <a:ext cx="1276200" cy="1179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2928;p48">
            <a:extLst>
              <a:ext uri="{FF2B5EF4-FFF2-40B4-BE49-F238E27FC236}">
                <a16:creationId xmlns:a16="http://schemas.microsoft.com/office/drawing/2014/main" id="{EAE54A02-6522-4A48-B655-4E86723E7A93}"/>
              </a:ext>
            </a:extLst>
          </p:cNvPr>
          <p:cNvGrpSpPr/>
          <p:nvPr/>
        </p:nvGrpSpPr>
        <p:grpSpPr>
          <a:xfrm rot="10800000" flipH="1">
            <a:off x="7727503" y="1064419"/>
            <a:ext cx="1057193" cy="607931"/>
            <a:chOff x="235075" y="777725"/>
            <a:chExt cx="7186900" cy="4132775"/>
          </a:xfrm>
        </p:grpSpPr>
        <p:sp>
          <p:nvSpPr>
            <p:cNvPr id="162" name="Google Shape;2929;p48">
              <a:extLst>
                <a:ext uri="{FF2B5EF4-FFF2-40B4-BE49-F238E27FC236}">
                  <a16:creationId xmlns:a16="http://schemas.microsoft.com/office/drawing/2014/main" id="{3E690551-2683-4C4F-BB59-6954F4DDAB6C}"/>
                </a:ext>
              </a:extLst>
            </p:cNvPr>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30;p48">
              <a:extLst>
                <a:ext uri="{FF2B5EF4-FFF2-40B4-BE49-F238E27FC236}">
                  <a16:creationId xmlns:a16="http://schemas.microsoft.com/office/drawing/2014/main" id="{04C0CF47-49C4-4FE2-BCE3-98447BCAA395}"/>
                </a:ext>
              </a:extLst>
            </p:cNvPr>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2941;p48">
            <a:extLst>
              <a:ext uri="{FF2B5EF4-FFF2-40B4-BE49-F238E27FC236}">
                <a16:creationId xmlns:a16="http://schemas.microsoft.com/office/drawing/2014/main" id="{EC05D4C8-13E8-4BD9-BE97-2C0CEC9AB369}"/>
              </a:ext>
            </a:extLst>
          </p:cNvPr>
          <p:cNvSpPr txBox="1">
            <a:spLocks/>
          </p:cNvSpPr>
          <p:nvPr/>
        </p:nvSpPr>
        <p:spPr>
          <a:xfrm>
            <a:off x="7661352" y="1727472"/>
            <a:ext cx="1276200" cy="36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1pPr>
            <a:lvl2pPr marL="914400" marR="0" lvl="1"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accent2"/>
              </a:buClr>
              <a:buSzPts val="1200"/>
              <a:buFont typeface="Roboto"/>
              <a:buChar char="■"/>
              <a:defRPr sz="1200" b="0" i="0" u="none" strike="noStrike" cap="none">
                <a:solidFill>
                  <a:schemeClr val="accent2"/>
                </a:solidFill>
                <a:latin typeface="Roboto"/>
                <a:ea typeface="Roboto"/>
                <a:cs typeface="Roboto"/>
                <a:sym typeface="Roboto"/>
              </a:defRPr>
            </a:lvl9pPr>
          </a:lstStyle>
          <a:p>
            <a:pPr marL="0" indent="0" algn="ctr">
              <a:spcAft>
                <a:spcPts val="1600"/>
              </a:spcAft>
              <a:buFont typeface="Roboto"/>
              <a:buNone/>
            </a:pPr>
            <a:r>
              <a:rPr lang="en-GB" sz="2000" b="1">
                <a:solidFill>
                  <a:schemeClr val="lt1"/>
                </a:solidFill>
                <a:latin typeface="Arvo"/>
                <a:ea typeface="Arvo"/>
                <a:cs typeface="Arvo"/>
                <a:sym typeface="Arvo"/>
              </a:rPr>
              <a:t>DELETE</a:t>
            </a:r>
          </a:p>
        </p:txBody>
      </p:sp>
      <p:grpSp>
        <p:nvGrpSpPr>
          <p:cNvPr id="179" name="Group 178">
            <a:extLst>
              <a:ext uri="{FF2B5EF4-FFF2-40B4-BE49-F238E27FC236}">
                <a16:creationId xmlns:a16="http://schemas.microsoft.com/office/drawing/2014/main" id="{1F06BA10-8384-4E98-8DF2-1D74ADF8E322}"/>
              </a:ext>
            </a:extLst>
          </p:cNvPr>
          <p:cNvGrpSpPr/>
          <p:nvPr/>
        </p:nvGrpSpPr>
        <p:grpSpPr>
          <a:xfrm>
            <a:off x="209628" y="207280"/>
            <a:ext cx="4518316" cy="798968"/>
            <a:chOff x="2548964" y="2352678"/>
            <a:chExt cx="4441444" cy="821953"/>
          </a:xfrm>
        </p:grpSpPr>
        <p:sp>
          <p:nvSpPr>
            <p:cNvPr id="180" name="Google Shape;1506;p42">
              <a:extLst>
                <a:ext uri="{FF2B5EF4-FFF2-40B4-BE49-F238E27FC236}">
                  <a16:creationId xmlns:a16="http://schemas.microsoft.com/office/drawing/2014/main" id="{A630D6EF-E6CF-4DBD-9285-ED571F15D1A2}"/>
                </a:ext>
              </a:extLst>
            </p:cNvPr>
            <p:cNvSpPr/>
            <p:nvPr/>
          </p:nvSpPr>
          <p:spPr>
            <a:xfrm>
              <a:off x="2960068" y="2352678"/>
              <a:ext cx="3651553" cy="821953"/>
            </a:xfrm>
            <a:custGeom>
              <a:avLst/>
              <a:gdLst/>
              <a:ahLst/>
              <a:cxnLst/>
              <a:rect l="l" t="t" r="r" b="b"/>
              <a:pathLst>
                <a:path w="131339" h="29564" extrusionOk="0">
                  <a:moveTo>
                    <a:pt x="1" y="1"/>
                  </a:moveTo>
                  <a:lnTo>
                    <a:pt x="1" y="29564"/>
                  </a:lnTo>
                  <a:lnTo>
                    <a:pt x="120802" y="29564"/>
                  </a:lnTo>
                  <a:cubicBezTo>
                    <a:pt x="126624" y="29564"/>
                    <a:pt x="131339" y="24849"/>
                    <a:pt x="131339" y="19027"/>
                  </a:cubicBezTo>
                  <a:cubicBezTo>
                    <a:pt x="131339" y="13205"/>
                    <a:pt x="126624" y="8490"/>
                    <a:pt x="120802" y="8490"/>
                  </a:cubicBezTo>
                  <a:lnTo>
                    <a:pt x="72379" y="8490"/>
                  </a:lnTo>
                  <a:cubicBezTo>
                    <a:pt x="69950" y="8490"/>
                    <a:pt x="67902" y="6668"/>
                    <a:pt x="67616" y="4251"/>
                  </a:cubicBezTo>
                  <a:cubicBezTo>
                    <a:pt x="67343" y="1822"/>
                    <a:pt x="65295" y="1"/>
                    <a:pt x="6285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181" name="Google Shape;1507;p42">
              <a:extLst>
                <a:ext uri="{FF2B5EF4-FFF2-40B4-BE49-F238E27FC236}">
                  <a16:creationId xmlns:a16="http://schemas.microsoft.com/office/drawing/2014/main" id="{74231C07-10CB-43EF-A837-6568146EDBB5}"/>
                </a:ext>
              </a:extLst>
            </p:cNvPr>
            <p:cNvSpPr/>
            <p:nvPr/>
          </p:nvSpPr>
          <p:spPr>
            <a:xfrm>
              <a:off x="2548964" y="2352761"/>
              <a:ext cx="821953" cy="821786"/>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1">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82" name="Google Shape;1508;p42">
              <a:extLst>
                <a:ext uri="{FF2B5EF4-FFF2-40B4-BE49-F238E27FC236}">
                  <a16:creationId xmlns:a16="http://schemas.microsoft.com/office/drawing/2014/main" id="{7BD35CCB-3F06-422D-9754-68B6314E5C21}"/>
                </a:ext>
              </a:extLst>
            </p:cNvPr>
            <p:cNvSpPr/>
            <p:nvPr/>
          </p:nvSpPr>
          <p:spPr>
            <a:xfrm>
              <a:off x="3471813" y="2386123"/>
              <a:ext cx="39090" cy="744495"/>
            </a:xfrm>
            <a:custGeom>
              <a:avLst/>
              <a:gdLst/>
              <a:ahLst/>
              <a:cxnLst/>
              <a:rect l="l" t="t" r="r" b="b"/>
              <a:pathLst>
                <a:path w="1406" h="26778" extrusionOk="0">
                  <a:moveTo>
                    <a:pt x="1" y="0"/>
                  </a:moveTo>
                  <a:lnTo>
                    <a:pt x="1" y="26777"/>
                  </a:lnTo>
                  <a:lnTo>
                    <a:pt x="1406" y="26777"/>
                  </a:lnTo>
                  <a:lnTo>
                    <a:pt x="1406" y="0"/>
                  </a:lnTo>
                  <a:close/>
                </a:path>
              </a:pathLst>
            </a:custGeom>
            <a:solidFill>
              <a:srgbClr val="8CB3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83" name="Google Shape;1511;p42">
              <a:extLst>
                <a:ext uri="{FF2B5EF4-FFF2-40B4-BE49-F238E27FC236}">
                  <a16:creationId xmlns:a16="http://schemas.microsoft.com/office/drawing/2014/main" id="{D9096457-516F-4190-BF9B-DA41731309E7}"/>
                </a:ext>
              </a:extLst>
            </p:cNvPr>
            <p:cNvSpPr/>
            <p:nvPr/>
          </p:nvSpPr>
          <p:spPr>
            <a:xfrm>
              <a:off x="2624595" y="2438604"/>
              <a:ext cx="654103" cy="654045"/>
            </a:xfrm>
            <a:custGeom>
              <a:avLst/>
              <a:gdLst/>
              <a:ahLst/>
              <a:cxnLst/>
              <a:rect l="l" t="t" r="r" b="b"/>
              <a:pathLst>
                <a:path w="29564" h="29558" extrusionOk="0">
                  <a:moveTo>
                    <a:pt x="14782" y="1"/>
                  </a:moveTo>
                  <a:cubicBezTo>
                    <a:pt x="12231" y="1"/>
                    <a:pt x="9680" y="659"/>
                    <a:pt x="7394" y="1974"/>
                  </a:cubicBezTo>
                  <a:cubicBezTo>
                    <a:pt x="2822" y="4617"/>
                    <a:pt x="0" y="9499"/>
                    <a:pt x="0" y="14785"/>
                  </a:cubicBezTo>
                  <a:cubicBezTo>
                    <a:pt x="0" y="20060"/>
                    <a:pt x="2822" y="24941"/>
                    <a:pt x="7394" y="27585"/>
                  </a:cubicBezTo>
                  <a:cubicBezTo>
                    <a:pt x="9680" y="28900"/>
                    <a:pt x="12231" y="29558"/>
                    <a:pt x="14782" y="29558"/>
                  </a:cubicBezTo>
                  <a:cubicBezTo>
                    <a:pt x="17333" y="29558"/>
                    <a:pt x="19884" y="28900"/>
                    <a:pt x="22170" y="27585"/>
                  </a:cubicBezTo>
                  <a:cubicBezTo>
                    <a:pt x="26742" y="24941"/>
                    <a:pt x="29564" y="20060"/>
                    <a:pt x="29564" y="14785"/>
                  </a:cubicBezTo>
                  <a:cubicBezTo>
                    <a:pt x="29564" y="9499"/>
                    <a:pt x="26742" y="4617"/>
                    <a:pt x="22170" y="1974"/>
                  </a:cubicBezTo>
                  <a:cubicBezTo>
                    <a:pt x="19884" y="659"/>
                    <a:pt x="17333" y="1"/>
                    <a:pt x="14782" y="1"/>
                  </a:cubicBezTo>
                  <a:close/>
                </a:path>
              </a:pathLst>
            </a:custGeom>
            <a:solidFill>
              <a:schemeClr val="accent1">
                <a:lumMod val="75000"/>
              </a:schemeClr>
            </a:solidFill>
            <a:ln w="9525" cap="flat" cmpd="sng">
              <a:solidFill>
                <a:schemeClr val="accent1">
                  <a:lumMod val="2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25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02</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184" name="TextBox 17">
              <a:extLst>
                <a:ext uri="{FF2B5EF4-FFF2-40B4-BE49-F238E27FC236}">
                  <a16:creationId xmlns:a16="http://schemas.microsoft.com/office/drawing/2014/main" id="{9DA97BD8-BD70-4E89-8D01-A233E1E44C16}"/>
                </a:ext>
              </a:extLst>
            </p:cNvPr>
            <p:cNvSpPr txBox="1"/>
            <p:nvPr/>
          </p:nvSpPr>
          <p:spPr>
            <a:xfrm>
              <a:off x="3629829" y="2611323"/>
              <a:ext cx="3360579" cy="343896"/>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000" b="1">
                  <a:solidFill>
                    <a:srgbClr val="4A757E"/>
                  </a:solidFill>
                  <a:latin typeface="Tahoma" panose="020B0604030504040204" pitchFamily="34" charset="0"/>
                  <a:ea typeface="Tahoma" panose="020B0604030504040204" pitchFamily="34" charset="0"/>
                  <a:cs typeface="Tahoma" panose="020B0604030504040204" pitchFamily="34" charset="0"/>
                </a:rPr>
                <a:t>Một số Function và Procedure</a:t>
              </a:r>
              <a:endParaRPr lang="en-US" sz="2000" b="1" dirty="0">
                <a:solidFill>
                  <a:srgbClr val="4A757E"/>
                </a:solidFill>
                <a:latin typeface="Tahoma" panose="020B0604030504040204" pitchFamily="34" charset="0"/>
                <a:ea typeface="Tahoma" panose="020B0604030504040204" pitchFamily="34" charset="0"/>
                <a:cs typeface="Tahoma" panose="020B0604030504040204" pitchFamily="34" charset="0"/>
              </a:endParaRPr>
            </a:p>
          </p:txBody>
        </p:sp>
      </p:grpSp>
      <p:sp>
        <p:nvSpPr>
          <p:cNvPr id="185" name="TextBox 37">
            <a:extLst>
              <a:ext uri="{FF2B5EF4-FFF2-40B4-BE49-F238E27FC236}">
                <a16:creationId xmlns:a16="http://schemas.microsoft.com/office/drawing/2014/main" id="{49D50619-1BC4-48B9-9373-EFBFFE3CD040}"/>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18</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86" name="Google Shape;9096;p67">
            <a:extLst>
              <a:ext uri="{FF2B5EF4-FFF2-40B4-BE49-F238E27FC236}">
                <a16:creationId xmlns:a16="http://schemas.microsoft.com/office/drawing/2014/main" id="{2DF5CDF6-AE97-4768-AE99-5047CD8A4687}"/>
              </a:ext>
            </a:extLst>
          </p:cNvPr>
          <p:cNvGrpSpPr/>
          <p:nvPr/>
        </p:nvGrpSpPr>
        <p:grpSpPr>
          <a:xfrm>
            <a:off x="8134456" y="1190516"/>
            <a:ext cx="350302" cy="318241"/>
            <a:chOff x="-62518200" y="2692475"/>
            <a:chExt cx="318225" cy="289100"/>
          </a:xfrm>
        </p:grpSpPr>
        <p:sp>
          <p:nvSpPr>
            <p:cNvPr id="187" name="Google Shape;9097;p67">
              <a:extLst>
                <a:ext uri="{FF2B5EF4-FFF2-40B4-BE49-F238E27FC236}">
                  <a16:creationId xmlns:a16="http://schemas.microsoft.com/office/drawing/2014/main" id="{ED657465-88FB-4F39-9A58-33FE83E6B0C2}"/>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accent1">
                <a:lumMod val="2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8" name="Google Shape;9098;p67">
              <a:extLst>
                <a:ext uri="{FF2B5EF4-FFF2-40B4-BE49-F238E27FC236}">
                  <a16:creationId xmlns:a16="http://schemas.microsoft.com/office/drawing/2014/main" id="{AF863B82-46CE-47C2-804E-965B3ADE460A}"/>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accent1">
                <a:lumMod val="2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4" name="Google Shape;354;p32"/>
          <p:cNvGrpSpPr/>
          <p:nvPr/>
        </p:nvGrpSpPr>
        <p:grpSpPr>
          <a:xfrm>
            <a:off x="-619764" y="-436680"/>
            <a:ext cx="1235990" cy="1227266"/>
            <a:chOff x="1173550" y="238600"/>
            <a:chExt cx="5252825" cy="5215750"/>
          </a:xfrm>
        </p:grpSpPr>
        <p:sp>
          <p:nvSpPr>
            <p:cNvPr id="355" name="Google Shape;355;p32"/>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2"/>
          <p:cNvGrpSpPr/>
          <p:nvPr/>
        </p:nvGrpSpPr>
        <p:grpSpPr>
          <a:xfrm rot="-8521147" flipH="1">
            <a:off x="6742384" y="3345617"/>
            <a:ext cx="2712826" cy="621429"/>
            <a:chOff x="234200" y="2027925"/>
            <a:chExt cx="7146700" cy="1637100"/>
          </a:xfrm>
        </p:grpSpPr>
        <p:sp>
          <p:nvSpPr>
            <p:cNvPr id="541" name="Google Shape;541;p32"/>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4308275" y="3203875"/>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256550" y="3187950"/>
              <a:ext cx="620975" cy="355425"/>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925800" y="256812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6654075" y="3183400"/>
              <a:ext cx="688800" cy="377550"/>
            </a:xfrm>
            <a:custGeom>
              <a:avLst/>
              <a:gdLst/>
              <a:ahLst/>
              <a:cxnLst/>
              <a:rect l="l" t="t" r="r" b="b"/>
              <a:pathLst>
                <a:path w="27552" h="15102" extrusionOk="0">
                  <a:moveTo>
                    <a:pt x="13725" y="1"/>
                  </a:moveTo>
                  <a:cubicBezTo>
                    <a:pt x="9046" y="1"/>
                    <a:pt x="4460" y="1509"/>
                    <a:pt x="2147" y="4300"/>
                  </a:cubicBezTo>
                  <a:cubicBezTo>
                    <a:pt x="1503" y="5022"/>
                    <a:pt x="1054" y="5880"/>
                    <a:pt x="800" y="6817"/>
                  </a:cubicBezTo>
                  <a:cubicBezTo>
                    <a:pt x="664" y="7499"/>
                    <a:pt x="469" y="8163"/>
                    <a:pt x="254" y="8826"/>
                  </a:cubicBezTo>
                  <a:cubicBezTo>
                    <a:pt x="137" y="9099"/>
                    <a:pt x="59" y="9392"/>
                    <a:pt x="0" y="9685"/>
                  </a:cubicBezTo>
                  <a:cubicBezTo>
                    <a:pt x="20" y="9724"/>
                    <a:pt x="137" y="10114"/>
                    <a:pt x="254" y="10543"/>
                  </a:cubicBezTo>
                  <a:cubicBezTo>
                    <a:pt x="547" y="11538"/>
                    <a:pt x="1191" y="12260"/>
                    <a:pt x="2576" y="13119"/>
                  </a:cubicBezTo>
                  <a:cubicBezTo>
                    <a:pt x="4137" y="14094"/>
                    <a:pt x="6147" y="14641"/>
                    <a:pt x="9054" y="14816"/>
                  </a:cubicBezTo>
                  <a:cubicBezTo>
                    <a:pt x="10400" y="14894"/>
                    <a:pt x="12098" y="15011"/>
                    <a:pt x="12878" y="15070"/>
                  </a:cubicBezTo>
                  <a:cubicBezTo>
                    <a:pt x="13122" y="15091"/>
                    <a:pt x="13398" y="15101"/>
                    <a:pt x="13697" y="15101"/>
                  </a:cubicBezTo>
                  <a:cubicBezTo>
                    <a:pt x="15598" y="15101"/>
                    <a:pt x="18443" y="14695"/>
                    <a:pt x="20078" y="14172"/>
                  </a:cubicBezTo>
                  <a:cubicBezTo>
                    <a:pt x="24956" y="12573"/>
                    <a:pt x="27551" y="9334"/>
                    <a:pt x="26419" y="6251"/>
                  </a:cubicBezTo>
                  <a:cubicBezTo>
                    <a:pt x="25776" y="4514"/>
                    <a:pt x="24644" y="3265"/>
                    <a:pt x="22693" y="2153"/>
                  </a:cubicBezTo>
                  <a:cubicBezTo>
                    <a:pt x="20114" y="695"/>
                    <a:pt x="16898" y="1"/>
                    <a:pt x="13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6900400" y="2703250"/>
              <a:ext cx="480500" cy="225550"/>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32"/>
          <p:cNvSpPr/>
          <p:nvPr/>
        </p:nvSpPr>
        <p:spPr>
          <a:xfrm>
            <a:off x="1326477" y="790574"/>
            <a:ext cx="1008551" cy="964324"/>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p32"/>
          <p:cNvGrpSpPr/>
          <p:nvPr/>
        </p:nvGrpSpPr>
        <p:grpSpPr>
          <a:xfrm rot="10800000" flipH="1">
            <a:off x="1288956" y="177095"/>
            <a:ext cx="8525874" cy="4738713"/>
            <a:chOff x="236225" y="821275"/>
            <a:chExt cx="7149425" cy="4059550"/>
          </a:xfrm>
        </p:grpSpPr>
        <p:sp>
          <p:nvSpPr>
            <p:cNvPr id="559" name="Google Shape;559;p3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2"/>
          <p:cNvSpPr/>
          <p:nvPr/>
        </p:nvSpPr>
        <p:spPr>
          <a:xfrm rot="-8521147" flipH="1">
            <a:off x="8282986" y="3299968"/>
            <a:ext cx="293491" cy="154797"/>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rot="-8521147" flipH="1">
            <a:off x="8646175" y="3191560"/>
            <a:ext cx="151846" cy="8184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rot="-8521147" flipH="1">
            <a:off x="8621000" y="3508103"/>
            <a:ext cx="151846" cy="8184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rot="-8521372" flipH="1">
            <a:off x="8487742" y="2722527"/>
            <a:ext cx="308090" cy="16249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114300" y="1445224"/>
            <a:ext cx="3248100" cy="217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rot="-8520759" flipH="1">
            <a:off x="8457466" y="2961056"/>
            <a:ext cx="210916" cy="111245"/>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txBox="1">
            <a:spLocks noGrp="1"/>
          </p:cNvSpPr>
          <p:nvPr>
            <p:ph type="ctrTitle"/>
          </p:nvPr>
        </p:nvSpPr>
        <p:spPr>
          <a:xfrm flipH="1">
            <a:off x="605625" y="1587050"/>
            <a:ext cx="2013900" cy="18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000">
                <a:solidFill>
                  <a:schemeClr val="accent2"/>
                </a:solidFill>
                <a:latin typeface="Tahoma" panose="020B0604030504040204" pitchFamily="34" charset="0"/>
                <a:ea typeface="Tahoma" panose="020B0604030504040204" pitchFamily="34" charset="0"/>
                <a:cs typeface="Tahoma" panose="020B0604030504040204" pitchFamily="34" charset="0"/>
              </a:rPr>
              <a:t>NỘI DUNG BÁO CÁO</a:t>
            </a:r>
            <a:endParaRPr>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568" name="Google Shape;568;p32"/>
          <p:cNvSpPr txBox="1">
            <a:spLocks noGrp="1"/>
          </p:cNvSpPr>
          <p:nvPr>
            <p:ph type="subTitle" idx="1"/>
          </p:nvPr>
        </p:nvSpPr>
        <p:spPr>
          <a:xfrm flipH="1">
            <a:off x="5952203" y="1556405"/>
            <a:ext cx="2705006"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b="1">
                <a:solidFill>
                  <a:srgbClr val="FFFFFF"/>
                </a:solidFill>
              </a:rPr>
              <a:t>CÔNG NGHỆ SỬ DỤNG</a:t>
            </a:r>
            <a:endParaRPr sz="1800" b="1">
              <a:solidFill>
                <a:srgbClr val="FFFFFF"/>
              </a:solidFill>
            </a:endParaRPr>
          </a:p>
        </p:txBody>
      </p:sp>
      <p:sp>
        <p:nvSpPr>
          <p:cNvPr id="569" name="Google Shape;569;p32"/>
          <p:cNvSpPr txBox="1">
            <a:spLocks noGrp="1"/>
          </p:cNvSpPr>
          <p:nvPr>
            <p:ph type="title" idx="5"/>
          </p:nvPr>
        </p:nvSpPr>
        <p:spPr>
          <a:xfrm flipH="1">
            <a:off x="6146291" y="910971"/>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02</a:t>
            </a:r>
            <a:endParaRPr>
              <a:solidFill>
                <a:srgbClr val="FFFFFF"/>
              </a:solidFill>
            </a:endParaRPr>
          </a:p>
        </p:txBody>
      </p:sp>
      <p:sp>
        <p:nvSpPr>
          <p:cNvPr id="570" name="Google Shape;570;p32"/>
          <p:cNvSpPr txBox="1">
            <a:spLocks noGrp="1"/>
          </p:cNvSpPr>
          <p:nvPr>
            <p:ph type="subTitle" idx="2"/>
          </p:nvPr>
        </p:nvSpPr>
        <p:spPr>
          <a:xfrm flipH="1">
            <a:off x="5381119" y="3401697"/>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b="1">
                <a:solidFill>
                  <a:srgbClr val="FFFFFF"/>
                </a:solidFill>
              </a:rPr>
              <a:t>KẾT LUẬN</a:t>
            </a:r>
            <a:endParaRPr sz="1800" b="1">
              <a:solidFill>
                <a:srgbClr val="FFFFFF"/>
              </a:solidFill>
            </a:endParaRPr>
          </a:p>
        </p:txBody>
      </p:sp>
      <p:sp>
        <p:nvSpPr>
          <p:cNvPr id="571" name="Google Shape;571;p32"/>
          <p:cNvSpPr txBox="1">
            <a:spLocks noGrp="1"/>
          </p:cNvSpPr>
          <p:nvPr>
            <p:ph type="title" idx="6"/>
          </p:nvPr>
        </p:nvSpPr>
        <p:spPr>
          <a:xfrm flipH="1">
            <a:off x="5306474" y="28497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04</a:t>
            </a:r>
            <a:endParaRPr>
              <a:solidFill>
                <a:srgbClr val="FFFFFF"/>
              </a:solidFill>
            </a:endParaRPr>
          </a:p>
        </p:txBody>
      </p:sp>
      <p:sp>
        <p:nvSpPr>
          <p:cNvPr id="572" name="Google Shape;572;p32"/>
          <p:cNvSpPr txBox="1">
            <a:spLocks noGrp="1"/>
          </p:cNvSpPr>
          <p:nvPr>
            <p:ph type="subTitle" idx="3"/>
          </p:nvPr>
        </p:nvSpPr>
        <p:spPr>
          <a:xfrm flipH="1">
            <a:off x="3219671" y="1551084"/>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800" b="1">
                <a:solidFill>
                  <a:srgbClr val="FFFFFF"/>
                </a:solidFill>
              </a:rPr>
              <a:t>T</a:t>
            </a:r>
            <a:r>
              <a:rPr lang="es" sz="1800" b="1">
                <a:solidFill>
                  <a:srgbClr val="FFFFFF"/>
                </a:solidFill>
              </a:rPr>
              <a:t>ỔNG QUAN ĐỒ ÁN</a:t>
            </a:r>
            <a:endParaRPr sz="1800" b="1">
              <a:solidFill>
                <a:srgbClr val="FFFFFF"/>
              </a:solidFill>
            </a:endParaRPr>
          </a:p>
        </p:txBody>
      </p:sp>
      <p:sp>
        <p:nvSpPr>
          <p:cNvPr id="573" name="Google Shape;573;p32"/>
          <p:cNvSpPr txBox="1">
            <a:spLocks noGrp="1"/>
          </p:cNvSpPr>
          <p:nvPr>
            <p:ph type="title" idx="7"/>
          </p:nvPr>
        </p:nvSpPr>
        <p:spPr>
          <a:xfrm flipH="1">
            <a:off x="3168790" y="867413"/>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01</a:t>
            </a:r>
            <a:endParaRPr>
              <a:solidFill>
                <a:srgbClr val="FFFFFF"/>
              </a:solidFill>
            </a:endParaRPr>
          </a:p>
        </p:txBody>
      </p:sp>
      <p:sp>
        <p:nvSpPr>
          <p:cNvPr id="574" name="Google Shape;574;p32"/>
          <p:cNvSpPr txBox="1">
            <a:spLocks noGrp="1"/>
          </p:cNvSpPr>
          <p:nvPr>
            <p:ph type="subTitle" idx="4"/>
          </p:nvPr>
        </p:nvSpPr>
        <p:spPr>
          <a:xfrm flipH="1">
            <a:off x="3172546" y="3397162"/>
            <a:ext cx="2591653"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b="1">
                <a:solidFill>
                  <a:srgbClr val="FFFFFF"/>
                </a:solidFill>
              </a:rPr>
              <a:t>NỘI DUNG THỰC HIỆN</a:t>
            </a:r>
            <a:endParaRPr sz="1800" b="1">
              <a:solidFill>
                <a:srgbClr val="FFFFFF"/>
              </a:solidFill>
            </a:endParaRPr>
          </a:p>
        </p:txBody>
      </p:sp>
      <p:sp>
        <p:nvSpPr>
          <p:cNvPr id="575" name="Google Shape;575;p32"/>
          <p:cNvSpPr txBox="1">
            <a:spLocks noGrp="1"/>
          </p:cNvSpPr>
          <p:nvPr>
            <p:ph type="title" idx="8"/>
          </p:nvPr>
        </p:nvSpPr>
        <p:spPr>
          <a:xfrm flipH="1">
            <a:off x="3168790" y="28497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rPr>
              <a:t>03</a:t>
            </a:r>
            <a:endParaRPr>
              <a:solidFill>
                <a:srgbClr val="FFFFFF"/>
              </a:solidFill>
            </a:endParaRPr>
          </a:p>
        </p:txBody>
      </p:sp>
      <p:sp>
        <p:nvSpPr>
          <p:cNvPr id="580" name="Google Shape;580;p32"/>
          <p:cNvSpPr/>
          <p:nvPr/>
        </p:nvSpPr>
        <p:spPr>
          <a:xfrm>
            <a:off x="4052665" y="2525764"/>
            <a:ext cx="537900" cy="10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6181050" y="2525764"/>
            <a:ext cx="537900" cy="10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582;p32"/>
          <p:cNvGrpSpPr/>
          <p:nvPr/>
        </p:nvGrpSpPr>
        <p:grpSpPr>
          <a:xfrm>
            <a:off x="1717061" y="3287095"/>
            <a:ext cx="1235990" cy="1227266"/>
            <a:chOff x="1173550" y="238600"/>
            <a:chExt cx="5252825" cy="5215750"/>
          </a:xfrm>
        </p:grpSpPr>
        <p:sp>
          <p:nvSpPr>
            <p:cNvPr id="583" name="Google Shape;583;p32"/>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2"/>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2"/>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2"/>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2"/>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2"/>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2"/>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2"/>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2"/>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2"/>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2"/>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2"/>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2"/>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2"/>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TextBox 37">
            <a:extLst>
              <a:ext uri="{FF2B5EF4-FFF2-40B4-BE49-F238E27FC236}">
                <a16:creationId xmlns:a16="http://schemas.microsoft.com/office/drawing/2014/main" id="{FA86ABB0-AADE-4DED-B026-21ACCA6CB03F}"/>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grpSp>
        <p:nvGrpSpPr>
          <p:cNvPr id="1556" name="Google Shape;1556;p38"/>
          <p:cNvGrpSpPr/>
          <p:nvPr/>
        </p:nvGrpSpPr>
        <p:grpSpPr>
          <a:xfrm>
            <a:off x="4345625" y="3159713"/>
            <a:ext cx="7186900" cy="4132775"/>
            <a:chOff x="235075" y="777725"/>
            <a:chExt cx="7186900" cy="4132775"/>
          </a:xfrm>
        </p:grpSpPr>
        <p:sp>
          <p:nvSpPr>
            <p:cNvPr id="1557" name="Google Shape;1557;p38"/>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8"/>
          <p:cNvGrpSpPr/>
          <p:nvPr/>
        </p:nvGrpSpPr>
        <p:grpSpPr>
          <a:xfrm rot="-1056684">
            <a:off x="8363288" y="178459"/>
            <a:ext cx="1533784" cy="3488197"/>
            <a:chOff x="2650500" y="238500"/>
            <a:chExt cx="2300750" cy="5232700"/>
          </a:xfrm>
        </p:grpSpPr>
        <p:sp>
          <p:nvSpPr>
            <p:cNvPr id="1560" name="Google Shape;1560;p38"/>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38"/>
          <p:cNvSpPr/>
          <p:nvPr/>
        </p:nvSpPr>
        <p:spPr>
          <a:xfrm flipH="1">
            <a:off x="4591974" y="1793781"/>
            <a:ext cx="2419903" cy="1845109"/>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38"/>
          <p:cNvGrpSpPr/>
          <p:nvPr/>
        </p:nvGrpSpPr>
        <p:grpSpPr>
          <a:xfrm rot="-3842226">
            <a:off x="3064104" y="276940"/>
            <a:ext cx="2613290" cy="5224780"/>
            <a:chOff x="2499325" y="238125"/>
            <a:chExt cx="2613225" cy="5224650"/>
          </a:xfrm>
        </p:grpSpPr>
        <p:sp>
          <p:nvSpPr>
            <p:cNvPr id="1566" name="Google Shape;1566;p38"/>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38"/>
          <p:cNvSpPr txBox="1">
            <a:spLocks noGrp="1"/>
          </p:cNvSpPr>
          <p:nvPr>
            <p:ph type="ctrTitle"/>
          </p:nvPr>
        </p:nvSpPr>
        <p:spPr>
          <a:xfrm>
            <a:off x="4330590" y="2770918"/>
            <a:ext cx="242920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b="1">
                <a:solidFill>
                  <a:srgbClr val="FFFFFF"/>
                </a:solidFill>
                <a:latin typeface="Tahoma" panose="020B0604030504040204" pitchFamily="34" charset="0"/>
                <a:ea typeface="Tahoma" panose="020B0604030504040204" pitchFamily="34" charset="0"/>
                <a:cs typeface="Tahoma" panose="020B0604030504040204" pitchFamily="34" charset="0"/>
              </a:rPr>
              <a:t>KẾT LUẬN</a:t>
            </a:r>
            <a:endParaRPr sz="3200" b="1">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1570" name="Google Shape;1570;p38"/>
          <p:cNvSpPr txBox="1">
            <a:spLocks noGrp="1"/>
          </p:cNvSpPr>
          <p:nvPr>
            <p:ph type="title" idx="2"/>
          </p:nvPr>
        </p:nvSpPr>
        <p:spPr>
          <a:xfrm>
            <a:off x="1575025" y="2282850"/>
            <a:ext cx="2196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04</a:t>
            </a:r>
            <a:endParaRPr/>
          </a:p>
        </p:txBody>
      </p:sp>
      <p:grpSp>
        <p:nvGrpSpPr>
          <p:cNvPr id="1571" name="Google Shape;1571;p38"/>
          <p:cNvGrpSpPr/>
          <p:nvPr/>
        </p:nvGrpSpPr>
        <p:grpSpPr>
          <a:xfrm>
            <a:off x="-1374359" y="-535064"/>
            <a:ext cx="2512923" cy="1944905"/>
            <a:chOff x="434475" y="237850"/>
            <a:chExt cx="6749725" cy="5224025"/>
          </a:xfrm>
        </p:grpSpPr>
        <p:sp>
          <p:nvSpPr>
            <p:cNvPr id="1572" name="Google Shape;1572;p38"/>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8"/>
          <p:cNvGrpSpPr/>
          <p:nvPr/>
        </p:nvGrpSpPr>
        <p:grpSpPr>
          <a:xfrm>
            <a:off x="824665" y="2995118"/>
            <a:ext cx="1597878" cy="1023344"/>
            <a:chOff x="769235" y="2959709"/>
            <a:chExt cx="1708778" cy="1094369"/>
          </a:xfrm>
        </p:grpSpPr>
        <p:sp>
          <p:nvSpPr>
            <p:cNvPr id="1575" name="Google Shape;1575;p38"/>
            <p:cNvSpPr/>
            <p:nvPr/>
          </p:nvSpPr>
          <p:spPr>
            <a:xfrm>
              <a:off x="919144" y="3260104"/>
              <a:ext cx="56888" cy="42906"/>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1069356" y="3110142"/>
              <a:ext cx="56793" cy="4283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1219265" y="2959768"/>
              <a:ext cx="57001" cy="4293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1069261" y="3260104"/>
              <a:ext cx="56888" cy="42906"/>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1223584" y="3109778"/>
              <a:ext cx="48321" cy="43186"/>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1373862" y="2959709"/>
              <a:ext cx="48000" cy="4312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1219217" y="3260104"/>
              <a:ext cx="56888" cy="43025"/>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1369317" y="3109856"/>
              <a:ext cx="56906" cy="4280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1519452" y="2959763"/>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1373862" y="3259782"/>
              <a:ext cx="48000" cy="4312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1519452" y="3109754"/>
              <a:ext cx="56751" cy="43067"/>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1519386" y="3259919"/>
              <a:ext cx="56954" cy="42852"/>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769235" y="3260098"/>
              <a:ext cx="56841" cy="42971"/>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923511" y="3109784"/>
              <a:ext cx="47994" cy="43144"/>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1069261" y="2959763"/>
              <a:ext cx="56793" cy="42936"/>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1669575" y="3260104"/>
              <a:ext cx="56882" cy="42906"/>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1819620" y="3110142"/>
              <a:ext cx="56954" cy="4283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1819692" y="3260104"/>
              <a:ext cx="56882" cy="42906"/>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1974009" y="3109778"/>
              <a:ext cx="48160" cy="43186"/>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1969648" y="3260104"/>
              <a:ext cx="56882" cy="43025"/>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2124287" y="3259782"/>
              <a:ext cx="48000" cy="43186"/>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2269882" y="3109754"/>
              <a:ext cx="56745" cy="43067"/>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2269811" y="3259919"/>
              <a:ext cx="56954" cy="42852"/>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1669616" y="2960031"/>
              <a:ext cx="56841" cy="42846"/>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1674096" y="3109784"/>
              <a:ext cx="48000" cy="43144"/>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1819692" y="2959763"/>
              <a:ext cx="56793" cy="42936"/>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1219217" y="3560660"/>
              <a:ext cx="56841" cy="42828"/>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1369334" y="3410596"/>
              <a:ext cx="56751" cy="42942"/>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919192" y="4011172"/>
              <a:ext cx="56841" cy="42888"/>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1069356" y="3861049"/>
              <a:ext cx="56793" cy="42918"/>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1219265" y="3710753"/>
              <a:ext cx="57001" cy="42852"/>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1373862" y="3560624"/>
              <a:ext cx="48000" cy="43383"/>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1519452" y="3410596"/>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1069261" y="4011011"/>
              <a:ext cx="56888" cy="42989"/>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1223584" y="3860739"/>
              <a:ext cx="48321" cy="4313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1373862" y="3710676"/>
              <a:ext cx="48000" cy="43067"/>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1519386" y="3560654"/>
              <a:ext cx="56954" cy="4283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1219217" y="4011172"/>
              <a:ext cx="56888" cy="42906"/>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1369430" y="3860787"/>
              <a:ext cx="56793" cy="42936"/>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1519452" y="3710753"/>
              <a:ext cx="56793" cy="42852"/>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1373862" y="4010808"/>
              <a:ext cx="48000" cy="43144"/>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1519452" y="3860721"/>
              <a:ext cx="56751" cy="43007"/>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1519386" y="4010844"/>
              <a:ext cx="56954" cy="42834"/>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774037" y="3410596"/>
              <a:ext cx="47350" cy="42799"/>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923511" y="3410549"/>
              <a:ext cx="48160" cy="43079"/>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919144" y="3560654"/>
              <a:ext cx="56751" cy="42840"/>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1069100" y="3410561"/>
              <a:ext cx="57001" cy="42971"/>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769235" y="3861055"/>
              <a:ext cx="56841" cy="42846"/>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919192" y="3710938"/>
              <a:ext cx="56841" cy="42971"/>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1073628" y="3560624"/>
              <a:ext cx="47833" cy="43114"/>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1219217" y="3410543"/>
              <a:ext cx="56841" cy="42828"/>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1069261" y="3710735"/>
              <a:ext cx="56793" cy="4287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1969648" y="3560660"/>
              <a:ext cx="56995" cy="42828"/>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2119765" y="3410596"/>
              <a:ext cx="56745" cy="42942"/>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1669616" y="4011172"/>
              <a:ext cx="56841" cy="42888"/>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819620" y="3861049"/>
              <a:ext cx="56954" cy="42918"/>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969690" y="3710753"/>
              <a:ext cx="56841" cy="42852"/>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2124287" y="3560624"/>
              <a:ext cx="48321" cy="4374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2269721" y="3410596"/>
              <a:ext cx="56954" cy="42936"/>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819692" y="4011011"/>
              <a:ext cx="56882" cy="42989"/>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1974009" y="3860739"/>
              <a:ext cx="48160" cy="4313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2124287" y="3710676"/>
              <a:ext cx="47839" cy="43067"/>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2269811" y="3560654"/>
              <a:ext cx="56954" cy="4283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1969648" y="4011172"/>
              <a:ext cx="56882" cy="42906"/>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119854" y="3860787"/>
              <a:ext cx="56793" cy="42936"/>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269882" y="3860721"/>
              <a:ext cx="56745" cy="43007"/>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1673935" y="3410549"/>
              <a:ext cx="48160" cy="43079"/>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1669575" y="3560654"/>
              <a:ext cx="56745" cy="42840"/>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1819525" y="3410561"/>
              <a:ext cx="57001" cy="42971"/>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1669616" y="3710938"/>
              <a:ext cx="56841" cy="42971"/>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1824053" y="3560624"/>
              <a:ext cx="48000" cy="43114"/>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1969648" y="3410543"/>
              <a:ext cx="56835" cy="42828"/>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1674096" y="3860733"/>
              <a:ext cx="48000" cy="43186"/>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1819692" y="3710735"/>
              <a:ext cx="56793" cy="4287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2421131" y="3260104"/>
              <a:ext cx="56882" cy="42906"/>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2421131" y="3560654"/>
              <a:ext cx="56745" cy="42840"/>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38"/>
          <p:cNvGrpSpPr/>
          <p:nvPr/>
        </p:nvGrpSpPr>
        <p:grpSpPr>
          <a:xfrm>
            <a:off x="6520615" y="-281482"/>
            <a:ext cx="1597878" cy="1023344"/>
            <a:chOff x="769235" y="2959709"/>
            <a:chExt cx="1708778" cy="1094369"/>
          </a:xfrm>
        </p:grpSpPr>
        <p:sp>
          <p:nvSpPr>
            <p:cNvPr id="1652" name="Google Shape;1652;p38"/>
            <p:cNvSpPr/>
            <p:nvPr/>
          </p:nvSpPr>
          <p:spPr>
            <a:xfrm>
              <a:off x="919144" y="3260104"/>
              <a:ext cx="56888" cy="42906"/>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1069356" y="3110142"/>
              <a:ext cx="56793" cy="4283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1219265" y="2959768"/>
              <a:ext cx="57001" cy="4293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1069261" y="3260104"/>
              <a:ext cx="56888" cy="42906"/>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1223584" y="3109778"/>
              <a:ext cx="48321" cy="43186"/>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1373862" y="2959709"/>
              <a:ext cx="48000" cy="4312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1219217" y="3260104"/>
              <a:ext cx="56888" cy="43025"/>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1369317" y="3109856"/>
              <a:ext cx="56906" cy="4280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519452" y="2959763"/>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373862" y="3259782"/>
              <a:ext cx="48000" cy="4312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519452" y="3109754"/>
              <a:ext cx="56751" cy="43067"/>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1519386" y="3259919"/>
              <a:ext cx="56954" cy="42852"/>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769235" y="3260098"/>
              <a:ext cx="56841" cy="42971"/>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923511" y="3109784"/>
              <a:ext cx="47994" cy="43144"/>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1069261" y="2959763"/>
              <a:ext cx="56793" cy="42936"/>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1669575" y="3260104"/>
              <a:ext cx="56882" cy="42906"/>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1819620" y="3110142"/>
              <a:ext cx="56954" cy="4283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1819692" y="3260104"/>
              <a:ext cx="56882" cy="42906"/>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1974009" y="3109778"/>
              <a:ext cx="48160" cy="43186"/>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1969648" y="3260104"/>
              <a:ext cx="56882" cy="43025"/>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124287" y="3259782"/>
              <a:ext cx="48000" cy="43186"/>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269882" y="3109754"/>
              <a:ext cx="56745" cy="43067"/>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269811" y="3259919"/>
              <a:ext cx="56954" cy="42852"/>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1669616" y="2960031"/>
              <a:ext cx="56841" cy="42846"/>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1674096" y="3109784"/>
              <a:ext cx="48000" cy="43144"/>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1819692" y="2959763"/>
              <a:ext cx="56793" cy="42936"/>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1219217" y="3560660"/>
              <a:ext cx="56841" cy="42828"/>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1369334" y="3410596"/>
              <a:ext cx="56751" cy="42942"/>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919192" y="4011172"/>
              <a:ext cx="56841" cy="42888"/>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1069356" y="3861049"/>
              <a:ext cx="56793" cy="42918"/>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1219265" y="3710753"/>
              <a:ext cx="57001" cy="42852"/>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1373862" y="3560624"/>
              <a:ext cx="48000" cy="43383"/>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1519452" y="3410596"/>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1069261" y="4011011"/>
              <a:ext cx="56888" cy="42989"/>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1223584" y="3860739"/>
              <a:ext cx="48321" cy="4313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1373862" y="3710676"/>
              <a:ext cx="48000" cy="43067"/>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1519386" y="3560654"/>
              <a:ext cx="56954" cy="4283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1219217" y="4011172"/>
              <a:ext cx="56888" cy="42906"/>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1369430" y="3860787"/>
              <a:ext cx="56793" cy="42936"/>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1519452" y="3710753"/>
              <a:ext cx="56793" cy="42852"/>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1373862" y="4010808"/>
              <a:ext cx="48000" cy="43144"/>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1519452" y="3860721"/>
              <a:ext cx="56751" cy="43007"/>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1519386" y="4010844"/>
              <a:ext cx="56954" cy="42834"/>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774037" y="3410596"/>
              <a:ext cx="47350" cy="42799"/>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923511" y="3410549"/>
              <a:ext cx="48160" cy="43079"/>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919144" y="3560654"/>
              <a:ext cx="56751" cy="42840"/>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1069100" y="3410561"/>
              <a:ext cx="57001" cy="42971"/>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69235" y="3861055"/>
              <a:ext cx="56841" cy="42846"/>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919192" y="3710938"/>
              <a:ext cx="56841" cy="42971"/>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1073628" y="3560624"/>
              <a:ext cx="47833" cy="43114"/>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1219217" y="3410543"/>
              <a:ext cx="56841" cy="42828"/>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1069261" y="3710735"/>
              <a:ext cx="56793" cy="4287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1969648" y="3560660"/>
              <a:ext cx="56995" cy="42828"/>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2119765" y="3410596"/>
              <a:ext cx="56745" cy="42942"/>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1669616" y="4011172"/>
              <a:ext cx="56841" cy="42888"/>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1819620" y="3861049"/>
              <a:ext cx="56954" cy="42918"/>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1969690" y="3710753"/>
              <a:ext cx="56841" cy="42852"/>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2124287" y="3560624"/>
              <a:ext cx="48321" cy="4374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2269721" y="3410596"/>
              <a:ext cx="56954" cy="42936"/>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1819692" y="4011011"/>
              <a:ext cx="56882" cy="42989"/>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1974009" y="3860739"/>
              <a:ext cx="48160" cy="4313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2124287" y="3710676"/>
              <a:ext cx="47839" cy="43067"/>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2269811" y="3560654"/>
              <a:ext cx="56954" cy="4283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1969648" y="4011172"/>
              <a:ext cx="56882" cy="42906"/>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2119854" y="3860787"/>
              <a:ext cx="56793" cy="42936"/>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2269882" y="3860721"/>
              <a:ext cx="56745" cy="43007"/>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1673935" y="3410549"/>
              <a:ext cx="48160" cy="43079"/>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1669575" y="3560654"/>
              <a:ext cx="56745" cy="42840"/>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1819525" y="3410561"/>
              <a:ext cx="57001" cy="42971"/>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1669616" y="3710938"/>
              <a:ext cx="56841" cy="42971"/>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1824053" y="3560624"/>
              <a:ext cx="48000" cy="43114"/>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1969648" y="3410543"/>
              <a:ext cx="56835" cy="42828"/>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1674096" y="3860733"/>
              <a:ext cx="48000" cy="43186"/>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1819692" y="3710735"/>
              <a:ext cx="56793" cy="4287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2421131" y="3260104"/>
              <a:ext cx="56882" cy="42906"/>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2421131" y="3560654"/>
              <a:ext cx="56745" cy="42840"/>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TextBox 37">
            <a:extLst>
              <a:ext uri="{FF2B5EF4-FFF2-40B4-BE49-F238E27FC236}">
                <a16:creationId xmlns:a16="http://schemas.microsoft.com/office/drawing/2014/main" id="{7E3FE2F4-7E69-4147-A518-9402EF2F1D31}"/>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19</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143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48" name="Google Shape;208;p34">
            <a:extLst>
              <a:ext uri="{FF2B5EF4-FFF2-40B4-BE49-F238E27FC236}">
                <a16:creationId xmlns:a16="http://schemas.microsoft.com/office/drawing/2014/main" id="{E35E86B8-88F9-4E2A-A963-FA5FF0F62A01}"/>
              </a:ext>
            </a:extLst>
          </p:cNvPr>
          <p:cNvSpPr/>
          <p:nvPr/>
        </p:nvSpPr>
        <p:spPr>
          <a:xfrm>
            <a:off x="768024" y="244141"/>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chemeClr val="tx2">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39;p43">
            <a:extLst>
              <a:ext uri="{FF2B5EF4-FFF2-40B4-BE49-F238E27FC236}">
                <a16:creationId xmlns:a16="http://schemas.microsoft.com/office/drawing/2014/main" id="{CF6E6506-8502-43CC-A477-967241D3FEF8}"/>
              </a:ext>
            </a:extLst>
          </p:cNvPr>
          <p:cNvSpPr/>
          <p:nvPr/>
        </p:nvSpPr>
        <p:spPr>
          <a:xfrm>
            <a:off x="886862" y="1281473"/>
            <a:ext cx="2600350"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0;p43">
            <a:extLst>
              <a:ext uri="{FF2B5EF4-FFF2-40B4-BE49-F238E27FC236}">
                <a16:creationId xmlns:a16="http://schemas.microsoft.com/office/drawing/2014/main" id="{B62EC045-1E00-42D9-80BE-EEDAD049BBA5}"/>
              </a:ext>
            </a:extLst>
          </p:cNvPr>
          <p:cNvSpPr/>
          <p:nvPr/>
        </p:nvSpPr>
        <p:spPr>
          <a:xfrm rot="5400000">
            <a:off x="314323" y="1456018"/>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3" name="Google Shape;1541;p43">
            <a:extLst>
              <a:ext uri="{FF2B5EF4-FFF2-40B4-BE49-F238E27FC236}">
                <a16:creationId xmlns:a16="http://schemas.microsoft.com/office/drawing/2014/main" id="{83765A2E-EF02-4E59-AE80-72A8FFF8F702}"/>
              </a:ext>
            </a:extLst>
          </p:cNvPr>
          <p:cNvSpPr/>
          <p:nvPr/>
        </p:nvSpPr>
        <p:spPr>
          <a:xfrm>
            <a:off x="574637" y="1280736"/>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4" name="Google Shape;1542;p43">
            <a:extLst>
              <a:ext uri="{FF2B5EF4-FFF2-40B4-BE49-F238E27FC236}">
                <a16:creationId xmlns:a16="http://schemas.microsoft.com/office/drawing/2014/main" id="{31018DFF-43DE-44AE-8B68-27A99B989435}"/>
              </a:ext>
            </a:extLst>
          </p:cNvPr>
          <p:cNvSpPr/>
          <p:nvPr/>
        </p:nvSpPr>
        <p:spPr>
          <a:xfrm>
            <a:off x="667487" y="1373748"/>
            <a:ext cx="515689" cy="483405"/>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5" name="Google Shape;1545;p43">
            <a:extLst>
              <a:ext uri="{FF2B5EF4-FFF2-40B4-BE49-F238E27FC236}">
                <a16:creationId xmlns:a16="http://schemas.microsoft.com/office/drawing/2014/main" id="{AF534036-749B-4BC2-8043-F8954C747B73}"/>
              </a:ext>
            </a:extLst>
          </p:cNvPr>
          <p:cNvSpPr txBox="1"/>
          <p:nvPr/>
        </p:nvSpPr>
        <p:spPr>
          <a:xfrm>
            <a:off x="1276351" y="1434098"/>
            <a:ext cx="221086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56" name="Google Shape;1539;p43">
            <a:extLst>
              <a:ext uri="{FF2B5EF4-FFF2-40B4-BE49-F238E27FC236}">
                <a16:creationId xmlns:a16="http://schemas.microsoft.com/office/drawing/2014/main" id="{DD49411D-482A-483A-B351-53591426A4EC}"/>
              </a:ext>
            </a:extLst>
          </p:cNvPr>
          <p:cNvSpPr/>
          <p:nvPr/>
        </p:nvSpPr>
        <p:spPr>
          <a:xfrm>
            <a:off x="1647231" y="3008228"/>
            <a:ext cx="2600350"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7" name="Google Shape;1540;p43">
            <a:extLst>
              <a:ext uri="{FF2B5EF4-FFF2-40B4-BE49-F238E27FC236}">
                <a16:creationId xmlns:a16="http://schemas.microsoft.com/office/drawing/2014/main" id="{6D8438CE-E215-4B0C-AFD1-BF50DE88B661}"/>
              </a:ext>
            </a:extLst>
          </p:cNvPr>
          <p:cNvSpPr/>
          <p:nvPr/>
        </p:nvSpPr>
        <p:spPr>
          <a:xfrm rot="5400000">
            <a:off x="1059806" y="3185340"/>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8" name="Google Shape;1541;p43">
            <a:extLst>
              <a:ext uri="{FF2B5EF4-FFF2-40B4-BE49-F238E27FC236}">
                <a16:creationId xmlns:a16="http://schemas.microsoft.com/office/drawing/2014/main" id="{BA1EF7E7-4A52-44D2-84EB-AA0DEA50CE66}"/>
              </a:ext>
            </a:extLst>
          </p:cNvPr>
          <p:cNvSpPr/>
          <p:nvPr/>
        </p:nvSpPr>
        <p:spPr>
          <a:xfrm>
            <a:off x="1335006" y="3007491"/>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9" name="Google Shape;1542;p43">
            <a:extLst>
              <a:ext uri="{FF2B5EF4-FFF2-40B4-BE49-F238E27FC236}">
                <a16:creationId xmlns:a16="http://schemas.microsoft.com/office/drawing/2014/main" id="{3ABF405E-69A6-4FA6-A6BD-9E8003D17237}"/>
              </a:ext>
            </a:extLst>
          </p:cNvPr>
          <p:cNvSpPr/>
          <p:nvPr/>
        </p:nvSpPr>
        <p:spPr>
          <a:xfrm>
            <a:off x="1427856" y="3100503"/>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02</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60" name="Google Shape;1545;p43">
            <a:extLst>
              <a:ext uri="{FF2B5EF4-FFF2-40B4-BE49-F238E27FC236}">
                <a16:creationId xmlns:a16="http://schemas.microsoft.com/office/drawing/2014/main" id="{077FBA83-D976-4BF2-9992-DA6833101C94}"/>
              </a:ext>
            </a:extLst>
          </p:cNvPr>
          <p:cNvSpPr txBox="1"/>
          <p:nvPr/>
        </p:nvSpPr>
        <p:spPr>
          <a:xfrm>
            <a:off x="2036720" y="3160853"/>
            <a:ext cx="221086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Ưu điểm</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61" name="Google Shape;1539;p43">
            <a:extLst>
              <a:ext uri="{FF2B5EF4-FFF2-40B4-BE49-F238E27FC236}">
                <a16:creationId xmlns:a16="http://schemas.microsoft.com/office/drawing/2014/main" id="{6E9642E1-2B40-42EA-86E9-94182FA220CB}"/>
              </a:ext>
            </a:extLst>
          </p:cNvPr>
          <p:cNvSpPr/>
          <p:nvPr/>
        </p:nvSpPr>
        <p:spPr>
          <a:xfrm>
            <a:off x="5120031" y="3008228"/>
            <a:ext cx="2600350"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62" name="Google Shape;1540;p43">
            <a:extLst>
              <a:ext uri="{FF2B5EF4-FFF2-40B4-BE49-F238E27FC236}">
                <a16:creationId xmlns:a16="http://schemas.microsoft.com/office/drawing/2014/main" id="{392B8E59-92A3-4B24-84E7-8DB601F6668F}"/>
              </a:ext>
            </a:extLst>
          </p:cNvPr>
          <p:cNvSpPr/>
          <p:nvPr/>
        </p:nvSpPr>
        <p:spPr>
          <a:xfrm rot="5400000">
            <a:off x="4552656" y="3209091"/>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63" name="Google Shape;1541;p43">
            <a:extLst>
              <a:ext uri="{FF2B5EF4-FFF2-40B4-BE49-F238E27FC236}">
                <a16:creationId xmlns:a16="http://schemas.microsoft.com/office/drawing/2014/main" id="{394D87CA-221D-4A43-B87D-110EC0A6F552}"/>
              </a:ext>
            </a:extLst>
          </p:cNvPr>
          <p:cNvSpPr/>
          <p:nvPr/>
        </p:nvSpPr>
        <p:spPr>
          <a:xfrm>
            <a:off x="4807806" y="3007491"/>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64" name="Google Shape;1542;p43">
            <a:extLst>
              <a:ext uri="{FF2B5EF4-FFF2-40B4-BE49-F238E27FC236}">
                <a16:creationId xmlns:a16="http://schemas.microsoft.com/office/drawing/2014/main" id="{B3570B56-0C73-4E5E-8586-746C29FB9D0C}"/>
              </a:ext>
            </a:extLst>
          </p:cNvPr>
          <p:cNvSpPr/>
          <p:nvPr/>
        </p:nvSpPr>
        <p:spPr>
          <a:xfrm>
            <a:off x="4900656" y="3100503"/>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03</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65" name="Google Shape;1545;p43">
            <a:extLst>
              <a:ext uri="{FF2B5EF4-FFF2-40B4-BE49-F238E27FC236}">
                <a16:creationId xmlns:a16="http://schemas.microsoft.com/office/drawing/2014/main" id="{8066EEE4-0D81-4931-AAB4-5B25279502A6}"/>
              </a:ext>
            </a:extLst>
          </p:cNvPr>
          <p:cNvSpPr txBox="1"/>
          <p:nvPr/>
        </p:nvSpPr>
        <p:spPr>
          <a:xfrm>
            <a:off x="5509520" y="3160853"/>
            <a:ext cx="221086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Nhược điểm</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81" name="TextBox 37">
            <a:extLst>
              <a:ext uri="{FF2B5EF4-FFF2-40B4-BE49-F238E27FC236}">
                <a16:creationId xmlns:a16="http://schemas.microsoft.com/office/drawing/2014/main" id="{6B6961DF-EA7C-4250-A728-C5EAC75DB0AA}"/>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20</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9962F93E-D814-4A70-926D-6C0DC7C40AEA}"/>
              </a:ext>
            </a:extLst>
          </p:cNvPr>
          <p:cNvSpPr txBox="1"/>
          <p:nvPr/>
        </p:nvSpPr>
        <p:spPr>
          <a:xfrm>
            <a:off x="1715178" y="305008"/>
            <a:ext cx="2822970" cy="523220"/>
          </a:xfrm>
          <a:prstGeom prst="rect">
            <a:avLst/>
          </a:prstGeom>
          <a:noFill/>
        </p:spPr>
        <p:txBody>
          <a:bodyPr wrap="square" rtlCol="0">
            <a:spAutoFit/>
          </a:bodyPr>
          <a:lstStyle/>
          <a:p>
            <a:r>
              <a:rPr lang="en-US" sz="2800" b="1">
                <a:solidFill>
                  <a:schemeClr val="accent3">
                    <a:lumMod val="50000"/>
                  </a:schemeClr>
                </a:solidFill>
                <a:latin typeface="Tahoma" panose="020B0604030504040204" pitchFamily="34" charset="0"/>
                <a:ea typeface="Tahoma" panose="020B0604030504040204" pitchFamily="34" charset="0"/>
                <a:cs typeface="Tahoma" panose="020B0604030504040204" pitchFamily="34" charset="0"/>
              </a:rPr>
              <a:t>KẾT LUẬN</a:t>
            </a:r>
            <a:endParaRPr lang="en-GB" sz="2800" b="1">
              <a:solidFill>
                <a:schemeClr val="accent3">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84" name="Google Shape;10055;p69">
            <a:extLst>
              <a:ext uri="{FF2B5EF4-FFF2-40B4-BE49-F238E27FC236}">
                <a16:creationId xmlns:a16="http://schemas.microsoft.com/office/drawing/2014/main" id="{EE298F63-FFD1-4EB0-A681-C9BD11F7AC5B}"/>
              </a:ext>
            </a:extLst>
          </p:cNvPr>
          <p:cNvGrpSpPr/>
          <p:nvPr/>
        </p:nvGrpSpPr>
        <p:grpSpPr>
          <a:xfrm>
            <a:off x="1001246" y="307775"/>
            <a:ext cx="404178" cy="463348"/>
            <a:chOff x="-48237000" y="2342650"/>
            <a:chExt cx="256800" cy="300225"/>
          </a:xfrm>
        </p:grpSpPr>
        <p:sp>
          <p:nvSpPr>
            <p:cNvPr id="85" name="Google Shape;10056;p69">
              <a:extLst>
                <a:ext uri="{FF2B5EF4-FFF2-40B4-BE49-F238E27FC236}">
                  <a16:creationId xmlns:a16="http://schemas.microsoft.com/office/drawing/2014/main" id="{4AA1CDB6-ADA0-4DFE-9B72-734FE87C55EC}"/>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6" name="Google Shape;10057;p69">
              <a:extLst>
                <a:ext uri="{FF2B5EF4-FFF2-40B4-BE49-F238E27FC236}">
                  <a16:creationId xmlns:a16="http://schemas.microsoft.com/office/drawing/2014/main" id="{AC07491A-AAF8-4907-AED6-32B9CB865810}"/>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7" name="Google Shape;10058;p69">
              <a:extLst>
                <a:ext uri="{FF2B5EF4-FFF2-40B4-BE49-F238E27FC236}">
                  <a16:creationId xmlns:a16="http://schemas.microsoft.com/office/drawing/2014/main" id="{E652B011-177E-4ED8-B3FE-8D9EBCE9053B}"/>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24" name="Google Shape;1539;p43">
            <a:extLst>
              <a:ext uri="{FF2B5EF4-FFF2-40B4-BE49-F238E27FC236}">
                <a16:creationId xmlns:a16="http://schemas.microsoft.com/office/drawing/2014/main" id="{2FDFB91D-8698-42E6-BB8E-826E0FA01F3F}"/>
              </a:ext>
            </a:extLst>
          </p:cNvPr>
          <p:cNvSpPr/>
          <p:nvPr/>
        </p:nvSpPr>
        <p:spPr>
          <a:xfrm>
            <a:off x="5836537" y="1280736"/>
            <a:ext cx="2933396"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5" name="Google Shape;1540;p43">
            <a:extLst>
              <a:ext uri="{FF2B5EF4-FFF2-40B4-BE49-F238E27FC236}">
                <a16:creationId xmlns:a16="http://schemas.microsoft.com/office/drawing/2014/main" id="{DDAFB62C-5ADE-4A3D-9513-010BFDDED650}"/>
              </a:ext>
            </a:extLst>
          </p:cNvPr>
          <p:cNvSpPr/>
          <p:nvPr/>
        </p:nvSpPr>
        <p:spPr>
          <a:xfrm rot="5400000">
            <a:off x="5269162" y="1481599"/>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6" name="Google Shape;1541;p43">
            <a:extLst>
              <a:ext uri="{FF2B5EF4-FFF2-40B4-BE49-F238E27FC236}">
                <a16:creationId xmlns:a16="http://schemas.microsoft.com/office/drawing/2014/main" id="{DDCDCE93-C5E9-4F77-9C58-B233FF64821A}"/>
              </a:ext>
            </a:extLst>
          </p:cNvPr>
          <p:cNvSpPr/>
          <p:nvPr/>
        </p:nvSpPr>
        <p:spPr>
          <a:xfrm>
            <a:off x="5524312" y="1279999"/>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7" name="Google Shape;1542;p43">
            <a:extLst>
              <a:ext uri="{FF2B5EF4-FFF2-40B4-BE49-F238E27FC236}">
                <a16:creationId xmlns:a16="http://schemas.microsoft.com/office/drawing/2014/main" id="{D4BC50BC-EA1D-42D2-956A-6BED370D4870}"/>
              </a:ext>
            </a:extLst>
          </p:cNvPr>
          <p:cNvSpPr/>
          <p:nvPr/>
        </p:nvSpPr>
        <p:spPr>
          <a:xfrm>
            <a:off x="5617162" y="1373011"/>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04</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28" name="Google Shape;1545;p43">
            <a:extLst>
              <a:ext uri="{FF2B5EF4-FFF2-40B4-BE49-F238E27FC236}">
                <a16:creationId xmlns:a16="http://schemas.microsoft.com/office/drawing/2014/main" id="{EC821CD4-C10B-4F17-8CB8-5EE29418A026}"/>
              </a:ext>
            </a:extLst>
          </p:cNvPr>
          <p:cNvSpPr txBox="1"/>
          <p:nvPr/>
        </p:nvSpPr>
        <p:spPr>
          <a:xfrm>
            <a:off x="6226026" y="1433361"/>
            <a:ext cx="259650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Hướng phát triển</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48" name="Google Shape;1539;p43">
            <a:extLst>
              <a:ext uri="{FF2B5EF4-FFF2-40B4-BE49-F238E27FC236}">
                <a16:creationId xmlns:a16="http://schemas.microsoft.com/office/drawing/2014/main" id="{E3FA55B9-9870-4BC3-B118-438AAD73A083}"/>
              </a:ext>
            </a:extLst>
          </p:cNvPr>
          <p:cNvSpPr/>
          <p:nvPr/>
        </p:nvSpPr>
        <p:spPr>
          <a:xfrm>
            <a:off x="891945" y="181761"/>
            <a:ext cx="2760888"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9" name="Google Shape;1540;p43">
            <a:extLst>
              <a:ext uri="{FF2B5EF4-FFF2-40B4-BE49-F238E27FC236}">
                <a16:creationId xmlns:a16="http://schemas.microsoft.com/office/drawing/2014/main" id="{3100AC23-0D7E-4E24-98EF-DB390C4D6A13}"/>
              </a:ext>
            </a:extLst>
          </p:cNvPr>
          <p:cNvSpPr/>
          <p:nvPr/>
        </p:nvSpPr>
        <p:spPr>
          <a:xfrm rot="5400000">
            <a:off x="319406" y="356306"/>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0" name="Google Shape;1541;p43">
            <a:extLst>
              <a:ext uri="{FF2B5EF4-FFF2-40B4-BE49-F238E27FC236}">
                <a16:creationId xmlns:a16="http://schemas.microsoft.com/office/drawing/2014/main" id="{7884FC2F-1383-42BA-9023-AE4CA1C535EF}"/>
              </a:ext>
            </a:extLst>
          </p:cNvPr>
          <p:cNvSpPr/>
          <p:nvPr/>
        </p:nvSpPr>
        <p:spPr>
          <a:xfrm>
            <a:off x="579720"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42;p43">
            <a:extLst>
              <a:ext uri="{FF2B5EF4-FFF2-40B4-BE49-F238E27FC236}">
                <a16:creationId xmlns:a16="http://schemas.microsoft.com/office/drawing/2014/main" id="{732E645A-3455-4B00-AFC4-31686F519A3D}"/>
              </a:ext>
            </a:extLst>
          </p:cNvPr>
          <p:cNvSpPr/>
          <p:nvPr/>
        </p:nvSpPr>
        <p:spPr>
          <a:xfrm>
            <a:off x="672570"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5;p43">
            <a:extLst>
              <a:ext uri="{FF2B5EF4-FFF2-40B4-BE49-F238E27FC236}">
                <a16:creationId xmlns:a16="http://schemas.microsoft.com/office/drawing/2014/main" id="{9790ECEA-5CC6-4506-B19D-9F9F96A7B648}"/>
              </a:ext>
            </a:extLst>
          </p:cNvPr>
          <p:cNvSpPr txBox="1"/>
          <p:nvPr/>
        </p:nvSpPr>
        <p:spPr>
          <a:xfrm>
            <a:off x="1281434" y="334386"/>
            <a:ext cx="23713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pic>
        <p:nvPicPr>
          <p:cNvPr id="55" name="Picture 54">
            <a:extLst>
              <a:ext uri="{FF2B5EF4-FFF2-40B4-BE49-F238E27FC236}">
                <a16:creationId xmlns:a16="http://schemas.microsoft.com/office/drawing/2014/main" id="{1C04C303-6A12-41AD-8711-71B5BBB024CE}"/>
              </a:ext>
            </a:extLst>
          </p:cNvPr>
          <p:cNvPicPr/>
          <p:nvPr/>
        </p:nvPicPr>
        <p:blipFill>
          <a:blip r:embed="rId3">
            <a:extLst>
              <a:ext uri="{28A0092B-C50C-407E-A947-70E740481C1C}">
                <a14:useLocalDpi xmlns:a14="http://schemas.microsoft.com/office/drawing/2010/main" val="0"/>
              </a:ext>
            </a:extLst>
          </a:blip>
          <a:stretch>
            <a:fillRect/>
          </a:stretch>
        </p:blipFill>
        <p:spPr>
          <a:xfrm>
            <a:off x="2329543" y="937325"/>
            <a:ext cx="4095597" cy="1948197"/>
          </a:xfrm>
          <a:prstGeom prst="rect">
            <a:avLst/>
          </a:prstGeom>
        </p:spPr>
      </p:pic>
      <p:sp>
        <p:nvSpPr>
          <p:cNvPr id="56" name="TextBox 37">
            <a:extLst>
              <a:ext uri="{FF2B5EF4-FFF2-40B4-BE49-F238E27FC236}">
                <a16:creationId xmlns:a16="http://schemas.microsoft.com/office/drawing/2014/main" id="{9FA71352-5DCD-4A72-B7A2-C39430A87A17}"/>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FC8CF461-9864-4E1B-B837-1342D8B11262}"/>
              </a:ext>
            </a:extLst>
          </p:cNvPr>
          <p:cNvSpPr txBox="1"/>
          <p:nvPr/>
        </p:nvSpPr>
        <p:spPr>
          <a:xfrm>
            <a:off x="54167" y="2992935"/>
            <a:ext cx="8176307" cy="1687963"/>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Tạo ra được một trang website bán hàng thương mại điện tử thông dụng hiện nay, tiếp cận được với nhiều đối tượng khách hàng lớn nhỏ khác nhau.</a:t>
            </a:r>
          </a:p>
        </p:txBody>
      </p:sp>
    </p:spTree>
    <p:extLst>
      <p:ext uri="{BB962C8B-B14F-4D97-AF65-F5344CB8AC3E}">
        <p14:creationId xmlns:p14="http://schemas.microsoft.com/office/powerpoint/2010/main" val="133106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48" name="Google Shape;1539;p43">
            <a:extLst>
              <a:ext uri="{FF2B5EF4-FFF2-40B4-BE49-F238E27FC236}">
                <a16:creationId xmlns:a16="http://schemas.microsoft.com/office/drawing/2014/main" id="{E3FA55B9-9870-4BC3-B118-438AAD73A083}"/>
              </a:ext>
            </a:extLst>
          </p:cNvPr>
          <p:cNvSpPr/>
          <p:nvPr/>
        </p:nvSpPr>
        <p:spPr>
          <a:xfrm>
            <a:off x="891945" y="181761"/>
            <a:ext cx="2760888"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9" name="Google Shape;1540;p43">
            <a:extLst>
              <a:ext uri="{FF2B5EF4-FFF2-40B4-BE49-F238E27FC236}">
                <a16:creationId xmlns:a16="http://schemas.microsoft.com/office/drawing/2014/main" id="{3100AC23-0D7E-4E24-98EF-DB390C4D6A13}"/>
              </a:ext>
            </a:extLst>
          </p:cNvPr>
          <p:cNvSpPr/>
          <p:nvPr/>
        </p:nvSpPr>
        <p:spPr>
          <a:xfrm rot="5400000">
            <a:off x="319406" y="356306"/>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0" name="Google Shape;1541;p43">
            <a:extLst>
              <a:ext uri="{FF2B5EF4-FFF2-40B4-BE49-F238E27FC236}">
                <a16:creationId xmlns:a16="http://schemas.microsoft.com/office/drawing/2014/main" id="{7884FC2F-1383-42BA-9023-AE4CA1C535EF}"/>
              </a:ext>
            </a:extLst>
          </p:cNvPr>
          <p:cNvSpPr/>
          <p:nvPr/>
        </p:nvSpPr>
        <p:spPr>
          <a:xfrm>
            <a:off x="579720"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42;p43">
            <a:extLst>
              <a:ext uri="{FF2B5EF4-FFF2-40B4-BE49-F238E27FC236}">
                <a16:creationId xmlns:a16="http://schemas.microsoft.com/office/drawing/2014/main" id="{732E645A-3455-4B00-AFC4-31686F519A3D}"/>
              </a:ext>
            </a:extLst>
          </p:cNvPr>
          <p:cNvSpPr/>
          <p:nvPr/>
        </p:nvSpPr>
        <p:spPr>
          <a:xfrm>
            <a:off x="672570"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5;p43">
            <a:extLst>
              <a:ext uri="{FF2B5EF4-FFF2-40B4-BE49-F238E27FC236}">
                <a16:creationId xmlns:a16="http://schemas.microsoft.com/office/drawing/2014/main" id="{9790ECEA-5CC6-4506-B19D-9F9F96A7B648}"/>
              </a:ext>
            </a:extLst>
          </p:cNvPr>
          <p:cNvSpPr txBox="1"/>
          <p:nvPr/>
        </p:nvSpPr>
        <p:spPr>
          <a:xfrm>
            <a:off x="1281434" y="334386"/>
            <a:ext cx="23713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56" name="TextBox 37">
            <a:extLst>
              <a:ext uri="{FF2B5EF4-FFF2-40B4-BE49-F238E27FC236}">
                <a16:creationId xmlns:a16="http://schemas.microsoft.com/office/drawing/2014/main" id="{9FA71352-5DCD-4A72-B7A2-C39430A87A17}"/>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FC8CF461-9864-4E1B-B837-1342D8B11262}"/>
              </a:ext>
            </a:extLst>
          </p:cNvPr>
          <p:cNvSpPr txBox="1"/>
          <p:nvPr/>
        </p:nvSpPr>
        <p:spPr>
          <a:xfrm>
            <a:off x="170117" y="1121503"/>
            <a:ext cx="8176307" cy="3903954"/>
          </a:xfrm>
          <a:prstGeom prst="rect">
            <a:avLst/>
          </a:prstGeom>
          <a:noFill/>
        </p:spPr>
        <p:txBody>
          <a:bodyPr wrap="square">
            <a:spAutoFit/>
          </a:bodyPr>
          <a:lstStyle/>
          <a:p>
            <a:pPr marL="342900" lvl="0" indent="-342900" algn="just">
              <a:lnSpc>
                <a:spcPct val="150000"/>
              </a:lnSpc>
              <a:buFont typeface="Times New Roman" panose="02020603050405020304" pitchFamily="18" charset="0"/>
              <a:buChar char="-"/>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Tạo ra được một trang website bán hàng thương mại điện tử với các chức năng cơ bản như:</a:t>
            </a:r>
          </a:p>
          <a:p>
            <a:pPr marL="342900" indent="-342900" algn="just">
              <a:lnSpc>
                <a:spcPct val="150000"/>
              </a:lnSpc>
              <a:buFont typeface="Times New Roman" panose="02020603050405020304" pitchFamily="18" charset="0"/>
              <a:buChar char="-"/>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User (Người dùng): </a:t>
            </a: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Đăng nhập trực tiếp / thông qua Facebook, Google</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Đăng ký / Xác thực thông qua Email / Quản lý tài khoản của mình</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endParaRPr lang="en-GB" sz="24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5342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48" name="Google Shape;1539;p43">
            <a:extLst>
              <a:ext uri="{FF2B5EF4-FFF2-40B4-BE49-F238E27FC236}">
                <a16:creationId xmlns:a16="http://schemas.microsoft.com/office/drawing/2014/main" id="{E3FA55B9-9870-4BC3-B118-438AAD73A083}"/>
              </a:ext>
            </a:extLst>
          </p:cNvPr>
          <p:cNvSpPr/>
          <p:nvPr/>
        </p:nvSpPr>
        <p:spPr>
          <a:xfrm>
            <a:off x="891945" y="181761"/>
            <a:ext cx="2760888"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9" name="Google Shape;1540;p43">
            <a:extLst>
              <a:ext uri="{FF2B5EF4-FFF2-40B4-BE49-F238E27FC236}">
                <a16:creationId xmlns:a16="http://schemas.microsoft.com/office/drawing/2014/main" id="{3100AC23-0D7E-4E24-98EF-DB390C4D6A13}"/>
              </a:ext>
            </a:extLst>
          </p:cNvPr>
          <p:cNvSpPr/>
          <p:nvPr/>
        </p:nvSpPr>
        <p:spPr>
          <a:xfrm rot="5400000">
            <a:off x="319406" y="356306"/>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0" name="Google Shape;1541;p43">
            <a:extLst>
              <a:ext uri="{FF2B5EF4-FFF2-40B4-BE49-F238E27FC236}">
                <a16:creationId xmlns:a16="http://schemas.microsoft.com/office/drawing/2014/main" id="{7884FC2F-1383-42BA-9023-AE4CA1C535EF}"/>
              </a:ext>
            </a:extLst>
          </p:cNvPr>
          <p:cNvSpPr/>
          <p:nvPr/>
        </p:nvSpPr>
        <p:spPr>
          <a:xfrm>
            <a:off x="579720"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42;p43">
            <a:extLst>
              <a:ext uri="{FF2B5EF4-FFF2-40B4-BE49-F238E27FC236}">
                <a16:creationId xmlns:a16="http://schemas.microsoft.com/office/drawing/2014/main" id="{732E645A-3455-4B00-AFC4-31686F519A3D}"/>
              </a:ext>
            </a:extLst>
          </p:cNvPr>
          <p:cNvSpPr/>
          <p:nvPr/>
        </p:nvSpPr>
        <p:spPr>
          <a:xfrm>
            <a:off x="672570"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5;p43">
            <a:extLst>
              <a:ext uri="{FF2B5EF4-FFF2-40B4-BE49-F238E27FC236}">
                <a16:creationId xmlns:a16="http://schemas.microsoft.com/office/drawing/2014/main" id="{9790ECEA-5CC6-4506-B19D-9F9F96A7B648}"/>
              </a:ext>
            </a:extLst>
          </p:cNvPr>
          <p:cNvSpPr txBox="1"/>
          <p:nvPr/>
        </p:nvSpPr>
        <p:spPr>
          <a:xfrm>
            <a:off x="1281434" y="334386"/>
            <a:ext cx="23713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56" name="TextBox 37">
            <a:extLst>
              <a:ext uri="{FF2B5EF4-FFF2-40B4-BE49-F238E27FC236}">
                <a16:creationId xmlns:a16="http://schemas.microsoft.com/office/drawing/2014/main" id="{9FA71352-5DCD-4A72-B7A2-C39430A87A17}"/>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FC8CF461-9864-4E1B-B837-1342D8B11262}"/>
              </a:ext>
            </a:extLst>
          </p:cNvPr>
          <p:cNvSpPr txBox="1"/>
          <p:nvPr/>
        </p:nvSpPr>
        <p:spPr>
          <a:xfrm>
            <a:off x="158943" y="954484"/>
            <a:ext cx="8176307" cy="3228063"/>
          </a:xfrm>
          <a:prstGeom prst="rect">
            <a:avLst/>
          </a:prstGeom>
          <a:noFill/>
        </p:spPr>
        <p:txBody>
          <a:bodyPr wrap="square">
            <a:spAutoFit/>
          </a:bodyPr>
          <a:lstStyle/>
          <a:p>
            <a:pPr marL="342900" lvl="0" indent="-342900" algn="just">
              <a:lnSpc>
                <a:spcPct val="150000"/>
              </a:lnSpc>
              <a:buFont typeface="Times New Roman" panose="02020603050405020304" pitchFamily="18" charset="0"/>
              <a:buChar char="-"/>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User (Người dùng): </a:t>
            </a:r>
            <a:endParaRPr lang="en-GB" sz="24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Xem Sản phẩm / Chi tiết sản phẩm</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Thêm hàng vào giỏ hàng</a:t>
            </a:r>
            <a:r>
              <a:rPr lang="en-US" sz="2400" b="1" baseline="300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Tìm kiếm sản phẩm</a:t>
            </a:r>
            <a:r>
              <a:rPr lang="en-US" sz="2400" b="1" baseline="30000">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Thanh toán trực tiếp / thông qua Paypal</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endParaRPr lang="en-GB" sz="18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846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48" name="Google Shape;1539;p43">
            <a:extLst>
              <a:ext uri="{FF2B5EF4-FFF2-40B4-BE49-F238E27FC236}">
                <a16:creationId xmlns:a16="http://schemas.microsoft.com/office/drawing/2014/main" id="{E3FA55B9-9870-4BC3-B118-438AAD73A083}"/>
              </a:ext>
            </a:extLst>
          </p:cNvPr>
          <p:cNvSpPr/>
          <p:nvPr/>
        </p:nvSpPr>
        <p:spPr>
          <a:xfrm>
            <a:off x="891945" y="181761"/>
            <a:ext cx="2760888"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9" name="Google Shape;1540;p43">
            <a:extLst>
              <a:ext uri="{FF2B5EF4-FFF2-40B4-BE49-F238E27FC236}">
                <a16:creationId xmlns:a16="http://schemas.microsoft.com/office/drawing/2014/main" id="{3100AC23-0D7E-4E24-98EF-DB390C4D6A13}"/>
              </a:ext>
            </a:extLst>
          </p:cNvPr>
          <p:cNvSpPr/>
          <p:nvPr/>
        </p:nvSpPr>
        <p:spPr>
          <a:xfrm rot="5400000">
            <a:off x="319406" y="356306"/>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0" name="Google Shape;1541;p43">
            <a:extLst>
              <a:ext uri="{FF2B5EF4-FFF2-40B4-BE49-F238E27FC236}">
                <a16:creationId xmlns:a16="http://schemas.microsoft.com/office/drawing/2014/main" id="{7884FC2F-1383-42BA-9023-AE4CA1C535EF}"/>
              </a:ext>
            </a:extLst>
          </p:cNvPr>
          <p:cNvSpPr/>
          <p:nvPr/>
        </p:nvSpPr>
        <p:spPr>
          <a:xfrm>
            <a:off x="579720"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42;p43">
            <a:extLst>
              <a:ext uri="{FF2B5EF4-FFF2-40B4-BE49-F238E27FC236}">
                <a16:creationId xmlns:a16="http://schemas.microsoft.com/office/drawing/2014/main" id="{732E645A-3455-4B00-AFC4-31686F519A3D}"/>
              </a:ext>
            </a:extLst>
          </p:cNvPr>
          <p:cNvSpPr/>
          <p:nvPr/>
        </p:nvSpPr>
        <p:spPr>
          <a:xfrm>
            <a:off x="672570"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5;p43">
            <a:extLst>
              <a:ext uri="{FF2B5EF4-FFF2-40B4-BE49-F238E27FC236}">
                <a16:creationId xmlns:a16="http://schemas.microsoft.com/office/drawing/2014/main" id="{9790ECEA-5CC6-4506-B19D-9F9F96A7B648}"/>
              </a:ext>
            </a:extLst>
          </p:cNvPr>
          <p:cNvSpPr txBox="1"/>
          <p:nvPr/>
        </p:nvSpPr>
        <p:spPr>
          <a:xfrm>
            <a:off x="1281434" y="334386"/>
            <a:ext cx="23713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56" name="TextBox 37">
            <a:extLst>
              <a:ext uri="{FF2B5EF4-FFF2-40B4-BE49-F238E27FC236}">
                <a16:creationId xmlns:a16="http://schemas.microsoft.com/office/drawing/2014/main" id="{9FA71352-5DCD-4A72-B7A2-C39430A87A17}"/>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FC8CF461-9864-4E1B-B837-1342D8B11262}"/>
              </a:ext>
            </a:extLst>
          </p:cNvPr>
          <p:cNvSpPr txBox="1"/>
          <p:nvPr/>
        </p:nvSpPr>
        <p:spPr>
          <a:xfrm>
            <a:off x="123575" y="1044934"/>
            <a:ext cx="8176307" cy="2795958"/>
          </a:xfrm>
          <a:prstGeom prst="rect">
            <a:avLst/>
          </a:prstGeom>
          <a:noFill/>
        </p:spPr>
        <p:txBody>
          <a:bodyPr wrap="square">
            <a:spAutoFit/>
          </a:bodyPr>
          <a:lstStyle/>
          <a:p>
            <a:pPr marL="342900" lvl="0" indent="-342900" algn="just">
              <a:lnSpc>
                <a:spcPct val="150000"/>
              </a:lnSpc>
              <a:buFont typeface="Times New Roman" panose="02020603050405020304" pitchFamily="18" charset="0"/>
              <a:buChar char="-"/>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Admin (Quản trị viên):</a:t>
            </a:r>
            <a:endParaRPr lang="en-GB" sz="24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Quản lý người dùng / Phân quyền tài khoản</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Quản lý sản phẩm / Quản lý bán hàng</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Quản lý giỏ hàng / Thanh toán</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Quản lý giao dịch / Quản lý hóa đơn</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10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48" name="Google Shape;1539;p43">
            <a:extLst>
              <a:ext uri="{FF2B5EF4-FFF2-40B4-BE49-F238E27FC236}">
                <a16:creationId xmlns:a16="http://schemas.microsoft.com/office/drawing/2014/main" id="{E3FA55B9-9870-4BC3-B118-438AAD73A083}"/>
              </a:ext>
            </a:extLst>
          </p:cNvPr>
          <p:cNvSpPr/>
          <p:nvPr/>
        </p:nvSpPr>
        <p:spPr>
          <a:xfrm>
            <a:off x="891945" y="181761"/>
            <a:ext cx="2760888"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9" name="Google Shape;1540;p43">
            <a:extLst>
              <a:ext uri="{FF2B5EF4-FFF2-40B4-BE49-F238E27FC236}">
                <a16:creationId xmlns:a16="http://schemas.microsoft.com/office/drawing/2014/main" id="{3100AC23-0D7E-4E24-98EF-DB390C4D6A13}"/>
              </a:ext>
            </a:extLst>
          </p:cNvPr>
          <p:cNvSpPr/>
          <p:nvPr/>
        </p:nvSpPr>
        <p:spPr>
          <a:xfrm rot="5400000">
            <a:off x="319406" y="356306"/>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0" name="Google Shape;1541;p43">
            <a:extLst>
              <a:ext uri="{FF2B5EF4-FFF2-40B4-BE49-F238E27FC236}">
                <a16:creationId xmlns:a16="http://schemas.microsoft.com/office/drawing/2014/main" id="{7884FC2F-1383-42BA-9023-AE4CA1C535EF}"/>
              </a:ext>
            </a:extLst>
          </p:cNvPr>
          <p:cNvSpPr/>
          <p:nvPr/>
        </p:nvSpPr>
        <p:spPr>
          <a:xfrm>
            <a:off x="579720"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51" name="Google Shape;1542;p43">
            <a:extLst>
              <a:ext uri="{FF2B5EF4-FFF2-40B4-BE49-F238E27FC236}">
                <a16:creationId xmlns:a16="http://schemas.microsoft.com/office/drawing/2014/main" id="{732E645A-3455-4B00-AFC4-31686F519A3D}"/>
              </a:ext>
            </a:extLst>
          </p:cNvPr>
          <p:cNvSpPr/>
          <p:nvPr/>
        </p:nvSpPr>
        <p:spPr>
          <a:xfrm>
            <a:off x="672570"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accent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dirty="0">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01</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52" name="Google Shape;1545;p43">
            <a:extLst>
              <a:ext uri="{FF2B5EF4-FFF2-40B4-BE49-F238E27FC236}">
                <a16:creationId xmlns:a16="http://schemas.microsoft.com/office/drawing/2014/main" id="{9790ECEA-5CC6-4506-B19D-9F9F96A7B648}"/>
              </a:ext>
            </a:extLst>
          </p:cNvPr>
          <p:cNvSpPr txBox="1"/>
          <p:nvPr/>
        </p:nvSpPr>
        <p:spPr>
          <a:xfrm>
            <a:off x="1281434" y="334386"/>
            <a:ext cx="2371399"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Kết quả đạt được</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56" name="TextBox 37">
            <a:extLst>
              <a:ext uri="{FF2B5EF4-FFF2-40B4-BE49-F238E27FC236}">
                <a16:creationId xmlns:a16="http://schemas.microsoft.com/office/drawing/2014/main" id="{9FA71352-5DCD-4A72-B7A2-C39430A87A17}"/>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21</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0D3EC6EA-6648-454A-97A5-86A0B454F4AE}"/>
              </a:ext>
            </a:extLst>
          </p:cNvPr>
          <p:cNvSpPr txBox="1"/>
          <p:nvPr/>
        </p:nvSpPr>
        <p:spPr>
          <a:xfrm>
            <a:off x="306947" y="1243740"/>
            <a:ext cx="8114850" cy="2795958"/>
          </a:xfrm>
          <a:prstGeom prst="rect">
            <a:avLst/>
          </a:prstGeom>
          <a:noFill/>
        </p:spPr>
        <p:txBody>
          <a:bodyPr wrap="square">
            <a:spAutoFit/>
          </a:bodyPr>
          <a:lstStyle/>
          <a:p>
            <a:pPr marL="342900" lvl="0" indent="-342900">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Có cho mình những kiến thức về việc thực hiện một trang website thông qua việc kết nối giữa Client và Server</a:t>
            </a:r>
          </a:p>
          <a:p>
            <a:pPr lvl="0">
              <a:lnSpc>
                <a:spcPct val="150000"/>
              </a:lnSpc>
            </a:pP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Biết cách thực hiện một đề tài Tiểu Luận Chuyên Ngành đầy đủ</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5695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539;p43">
            <a:extLst>
              <a:ext uri="{FF2B5EF4-FFF2-40B4-BE49-F238E27FC236}">
                <a16:creationId xmlns:a16="http://schemas.microsoft.com/office/drawing/2014/main" id="{FCA2642F-DFDF-4172-86AB-E2E8247C31DD}"/>
              </a:ext>
            </a:extLst>
          </p:cNvPr>
          <p:cNvSpPr/>
          <p:nvPr/>
        </p:nvSpPr>
        <p:spPr>
          <a:xfrm>
            <a:off x="1087068" y="181761"/>
            <a:ext cx="2600350"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4" name="Google Shape;1540;p43">
            <a:extLst>
              <a:ext uri="{FF2B5EF4-FFF2-40B4-BE49-F238E27FC236}">
                <a16:creationId xmlns:a16="http://schemas.microsoft.com/office/drawing/2014/main" id="{7862DE1C-FAA5-47C1-B755-A1FF49613C3F}"/>
              </a:ext>
            </a:extLst>
          </p:cNvPr>
          <p:cNvSpPr/>
          <p:nvPr/>
        </p:nvSpPr>
        <p:spPr>
          <a:xfrm rot="5400000">
            <a:off x="499643" y="358873"/>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5" name="Google Shape;1541;p43">
            <a:extLst>
              <a:ext uri="{FF2B5EF4-FFF2-40B4-BE49-F238E27FC236}">
                <a16:creationId xmlns:a16="http://schemas.microsoft.com/office/drawing/2014/main" id="{CE1479DE-4888-494C-9597-F95986843BE6}"/>
              </a:ext>
            </a:extLst>
          </p:cNvPr>
          <p:cNvSpPr/>
          <p:nvPr/>
        </p:nvSpPr>
        <p:spPr>
          <a:xfrm>
            <a:off x="774843"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6" name="Google Shape;1542;p43">
            <a:extLst>
              <a:ext uri="{FF2B5EF4-FFF2-40B4-BE49-F238E27FC236}">
                <a16:creationId xmlns:a16="http://schemas.microsoft.com/office/drawing/2014/main" id="{594ECC5F-BD26-438A-AA12-297FD96421EC}"/>
              </a:ext>
            </a:extLst>
          </p:cNvPr>
          <p:cNvSpPr/>
          <p:nvPr/>
        </p:nvSpPr>
        <p:spPr>
          <a:xfrm>
            <a:off x="867693"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02</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37" name="Google Shape;1545;p43">
            <a:extLst>
              <a:ext uri="{FF2B5EF4-FFF2-40B4-BE49-F238E27FC236}">
                <a16:creationId xmlns:a16="http://schemas.microsoft.com/office/drawing/2014/main" id="{4B3C7072-A048-4377-9728-239FFC48F065}"/>
              </a:ext>
            </a:extLst>
          </p:cNvPr>
          <p:cNvSpPr txBox="1"/>
          <p:nvPr/>
        </p:nvSpPr>
        <p:spPr>
          <a:xfrm>
            <a:off x="1476557" y="334386"/>
            <a:ext cx="221086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Ưu điểm</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2" name="TextBox 1">
            <a:extLst>
              <a:ext uri="{FF2B5EF4-FFF2-40B4-BE49-F238E27FC236}">
                <a16:creationId xmlns:a16="http://schemas.microsoft.com/office/drawing/2014/main" id="{271F766E-C762-449D-A15D-56A811B9CE91}"/>
              </a:ext>
            </a:extLst>
          </p:cNvPr>
          <p:cNvSpPr txBox="1"/>
          <p:nvPr/>
        </p:nvSpPr>
        <p:spPr>
          <a:xfrm>
            <a:off x="438878" y="1441937"/>
            <a:ext cx="7585072" cy="892552"/>
          </a:xfrm>
          <a:prstGeom prst="rect">
            <a:avLst/>
          </a:prstGeom>
          <a:noFill/>
        </p:spPr>
        <p:txBody>
          <a:bodyPr wrap="square" rtlCol="0">
            <a:spAutoFit/>
          </a:bodyPr>
          <a:lstStyle/>
          <a:p>
            <a:r>
              <a:rPr lang="en-US"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Giao diện người dùng thân thiện, đơn giản, dễ sử dụng </a:t>
            </a:r>
            <a:endParaRPr lang="en-GB"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2800" b="1">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453CD7BF-EC43-429D-9BC0-DB7FF727150D}"/>
              </a:ext>
            </a:extLst>
          </p:cNvPr>
          <p:cNvSpPr txBox="1"/>
          <p:nvPr/>
        </p:nvSpPr>
        <p:spPr>
          <a:xfrm>
            <a:off x="1933848" y="2432830"/>
            <a:ext cx="6310265" cy="1179810"/>
          </a:xfrm>
          <a:prstGeom prst="rect">
            <a:avLst/>
          </a:prstGeom>
          <a:noFill/>
        </p:spPr>
        <p:txBody>
          <a:bodyPr wrap="square" rtlCol="0">
            <a:spAutoFit/>
          </a:bodyPr>
          <a:lstStyle/>
          <a:p>
            <a:pPr lvl="0">
              <a:lnSpc>
                <a:spcPct val="150000"/>
              </a:lnSpc>
              <a:spcAft>
                <a:spcPts val="800"/>
              </a:spcAft>
            </a:pPr>
            <a:r>
              <a:rPr lang="en-US"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Các bộ dữ liệu được quản lý chặt chẽ với nhau</a:t>
            </a:r>
            <a:endParaRPr lang="en-GB"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2800" b="1">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FA15680D-A2F6-4DAE-AD38-B8ACA3615EE8}"/>
              </a:ext>
            </a:extLst>
          </p:cNvPr>
          <p:cNvSpPr txBox="1"/>
          <p:nvPr/>
        </p:nvSpPr>
        <p:spPr>
          <a:xfrm>
            <a:off x="481212" y="3476388"/>
            <a:ext cx="8285417" cy="1132233"/>
          </a:xfrm>
          <a:prstGeom prst="rect">
            <a:avLst/>
          </a:prstGeom>
          <a:noFill/>
        </p:spPr>
        <p:txBody>
          <a:bodyPr wrap="square" rtlCol="0">
            <a:spAutoFit/>
          </a:bodyPr>
          <a:lstStyle/>
          <a:p>
            <a:pPr lvl="0">
              <a:lnSpc>
                <a:spcPct val="150000"/>
              </a:lnSpc>
              <a:spcAft>
                <a:spcPts val="800"/>
              </a:spcAft>
            </a:pPr>
            <a:r>
              <a:rPr lang="en-US" sz="2400" b="1">
                <a:solidFill>
                  <a:schemeClr val="accent1">
                    <a:lumMod val="25000"/>
                  </a:schemeClr>
                </a:solidFill>
                <a:effectLst/>
                <a:latin typeface="Times New Roman" panose="02020603050405020304" pitchFamily="18" charset="0"/>
                <a:ea typeface="Calibri" panose="020F0502020204030204" pitchFamily="34" charset="0"/>
              </a:rPr>
              <a:t>Chạy được trên nhiều nền tảng trình duyệt Web như : Firefox, Chrome, Edge</a:t>
            </a:r>
            <a:endParaRPr lang="en-GB" sz="3600" b="1">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1" name="TextBox 37">
            <a:extLst>
              <a:ext uri="{FF2B5EF4-FFF2-40B4-BE49-F238E27FC236}">
                <a16:creationId xmlns:a16="http://schemas.microsoft.com/office/drawing/2014/main" id="{A270321E-10DB-4E47-918B-994BD9EDD9DC}"/>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22</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12978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539;p43">
            <a:extLst>
              <a:ext uri="{FF2B5EF4-FFF2-40B4-BE49-F238E27FC236}">
                <a16:creationId xmlns:a16="http://schemas.microsoft.com/office/drawing/2014/main" id="{E2E29897-5BFD-4111-AA21-34EB7C3D9B8F}"/>
              </a:ext>
            </a:extLst>
          </p:cNvPr>
          <p:cNvSpPr/>
          <p:nvPr/>
        </p:nvSpPr>
        <p:spPr>
          <a:xfrm>
            <a:off x="1014490" y="181761"/>
            <a:ext cx="2600350"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4" name="Google Shape;1540;p43">
            <a:extLst>
              <a:ext uri="{FF2B5EF4-FFF2-40B4-BE49-F238E27FC236}">
                <a16:creationId xmlns:a16="http://schemas.microsoft.com/office/drawing/2014/main" id="{F7C0E204-603E-4DE1-9264-924014CF1043}"/>
              </a:ext>
            </a:extLst>
          </p:cNvPr>
          <p:cNvSpPr/>
          <p:nvPr/>
        </p:nvSpPr>
        <p:spPr>
          <a:xfrm rot="5400000">
            <a:off x="447115" y="382624"/>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5" name="Google Shape;1541;p43">
            <a:extLst>
              <a:ext uri="{FF2B5EF4-FFF2-40B4-BE49-F238E27FC236}">
                <a16:creationId xmlns:a16="http://schemas.microsoft.com/office/drawing/2014/main" id="{621F36C4-903A-4F80-AC61-DF7E411E1D8F}"/>
              </a:ext>
            </a:extLst>
          </p:cNvPr>
          <p:cNvSpPr/>
          <p:nvPr/>
        </p:nvSpPr>
        <p:spPr>
          <a:xfrm>
            <a:off x="702265"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6" name="Google Shape;1542;p43">
            <a:extLst>
              <a:ext uri="{FF2B5EF4-FFF2-40B4-BE49-F238E27FC236}">
                <a16:creationId xmlns:a16="http://schemas.microsoft.com/office/drawing/2014/main" id="{73702CC8-1760-4456-BF6F-B879ED54BB14}"/>
              </a:ext>
            </a:extLst>
          </p:cNvPr>
          <p:cNvSpPr/>
          <p:nvPr/>
        </p:nvSpPr>
        <p:spPr>
          <a:xfrm>
            <a:off x="795115"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03</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37" name="Google Shape;1545;p43">
            <a:extLst>
              <a:ext uri="{FF2B5EF4-FFF2-40B4-BE49-F238E27FC236}">
                <a16:creationId xmlns:a16="http://schemas.microsoft.com/office/drawing/2014/main" id="{C9023EC3-EA91-41E2-9A59-0F94C6628006}"/>
              </a:ext>
            </a:extLst>
          </p:cNvPr>
          <p:cNvSpPr txBox="1"/>
          <p:nvPr/>
        </p:nvSpPr>
        <p:spPr>
          <a:xfrm>
            <a:off x="1403979" y="334386"/>
            <a:ext cx="221086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Nhược điểm</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38" name="TextBox 37">
            <a:extLst>
              <a:ext uri="{FF2B5EF4-FFF2-40B4-BE49-F238E27FC236}">
                <a16:creationId xmlns:a16="http://schemas.microsoft.com/office/drawing/2014/main" id="{19DF0050-6896-4528-870C-D1437541D3FE}"/>
              </a:ext>
            </a:extLst>
          </p:cNvPr>
          <p:cNvSpPr txBox="1"/>
          <p:nvPr/>
        </p:nvSpPr>
        <p:spPr>
          <a:xfrm>
            <a:off x="438878" y="1441937"/>
            <a:ext cx="7585072" cy="579967"/>
          </a:xfrm>
          <a:prstGeom prst="rect">
            <a:avLst/>
          </a:prstGeom>
          <a:noFill/>
        </p:spPr>
        <p:txBody>
          <a:bodyPr wrap="square" rtlCol="0">
            <a:spAutoFit/>
          </a:bodyPr>
          <a:lstStyle/>
          <a:p>
            <a:pPr lvl="0">
              <a:lnSpc>
                <a:spcPct val="150000"/>
              </a:lnSpc>
              <a:spcAft>
                <a:spcPts val="800"/>
              </a:spcAft>
            </a:pPr>
            <a:r>
              <a:rPr lang="en-US"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Hệ thống còn ít các tính năng nâng cao, có tính logic</a:t>
            </a:r>
            <a:endParaRPr lang="en-GB"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2800BBED-7F3A-479A-B29C-024A7EBB98C7}"/>
              </a:ext>
            </a:extLst>
          </p:cNvPr>
          <p:cNvSpPr txBox="1"/>
          <p:nvPr/>
        </p:nvSpPr>
        <p:spPr>
          <a:xfrm>
            <a:off x="1374690" y="2773788"/>
            <a:ext cx="7585072" cy="579967"/>
          </a:xfrm>
          <a:prstGeom prst="rect">
            <a:avLst/>
          </a:prstGeom>
          <a:noFill/>
        </p:spPr>
        <p:txBody>
          <a:bodyPr wrap="square" rtlCol="0">
            <a:spAutoFit/>
          </a:bodyPr>
          <a:lstStyle/>
          <a:p>
            <a:pPr lvl="0">
              <a:lnSpc>
                <a:spcPct val="150000"/>
              </a:lnSpc>
              <a:spcAft>
                <a:spcPts val="800"/>
              </a:spcAft>
            </a:pPr>
            <a:r>
              <a:rPr lang="en-US"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Các tính năng còn ở mức cơ bản, thông dụng</a:t>
            </a:r>
            <a:endParaRPr lang="en-GB" sz="24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37">
            <a:extLst>
              <a:ext uri="{FF2B5EF4-FFF2-40B4-BE49-F238E27FC236}">
                <a16:creationId xmlns:a16="http://schemas.microsoft.com/office/drawing/2014/main" id="{D4CE36EB-9CD9-4D1E-ACD8-E0F059F71981}"/>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23</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7230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1539;p43">
            <a:extLst>
              <a:ext uri="{FF2B5EF4-FFF2-40B4-BE49-F238E27FC236}">
                <a16:creationId xmlns:a16="http://schemas.microsoft.com/office/drawing/2014/main" id="{E2E29897-5BFD-4111-AA21-34EB7C3D9B8F}"/>
              </a:ext>
            </a:extLst>
          </p:cNvPr>
          <p:cNvSpPr/>
          <p:nvPr/>
        </p:nvSpPr>
        <p:spPr>
          <a:xfrm>
            <a:off x="1014490" y="181761"/>
            <a:ext cx="2933396"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4" name="Google Shape;1540;p43">
            <a:extLst>
              <a:ext uri="{FF2B5EF4-FFF2-40B4-BE49-F238E27FC236}">
                <a16:creationId xmlns:a16="http://schemas.microsoft.com/office/drawing/2014/main" id="{F7C0E204-603E-4DE1-9264-924014CF1043}"/>
              </a:ext>
            </a:extLst>
          </p:cNvPr>
          <p:cNvSpPr/>
          <p:nvPr/>
        </p:nvSpPr>
        <p:spPr>
          <a:xfrm rot="5400000">
            <a:off x="447115" y="382624"/>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5" name="Google Shape;1541;p43">
            <a:extLst>
              <a:ext uri="{FF2B5EF4-FFF2-40B4-BE49-F238E27FC236}">
                <a16:creationId xmlns:a16="http://schemas.microsoft.com/office/drawing/2014/main" id="{621F36C4-903A-4F80-AC61-DF7E411E1D8F}"/>
              </a:ext>
            </a:extLst>
          </p:cNvPr>
          <p:cNvSpPr/>
          <p:nvPr/>
        </p:nvSpPr>
        <p:spPr>
          <a:xfrm>
            <a:off x="702265"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36" name="Google Shape;1542;p43">
            <a:extLst>
              <a:ext uri="{FF2B5EF4-FFF2-40B4-BE49-F238E27FC236}">
                <a16:creationId xmlns:a16="http://schemas.microsoft.com/office/drawing/2014/main" id="{73702CC8-1760-4456-BF6F-B879ED54BB14}"/>
              </a:ext>
            </a:extLst>
          </p:cNvPr>
          <p:cNvSpPr/>
          <p:nvPr/>
        </p:nvSpPr>
        <p:spPr>
          <a:xfrm>
            <a:off x="795115"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04</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37" name="Google Shape;1545;p43">
            <a:extLst>
              <a:ext uri="{FF2B5EF4-FFF2-40B4-BE49-F238E27FC236}">
                <a16:creationId xmlns:a16="http://schemas.microsoft.com/office/drawing/2014/main" id="{C9023EC3-EA91-41E2-9A59-0F94C6628006}"/>
              </a:ext>
            </a:extLst>
          </p:cNvPr>
          <p:cNvSpPr txBox="1"/>
          <p:nvPr/>
        </p:nvSpPr>
        <p:spPr>
          <a:xfrm>
            <a:off x="1403979" y="334386"/>
            <a:ext cx="259650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Hướng phát triển</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
        <p:nvSpPr>
          <p:cNvPr id="39" name="TextBox 38">
            <a:extLst>
              <a:ext uri="{FF2B5EF4-FFF2-40B4-BE49-F238E27FC236}">
                <a16:creationId xmlns:a16="http://schemas.microsoft.com/office/drawing/2014/main" id="{2800BBED-7F3A-479A-B29C-024A7EBB98C7}"/>
              </a:ext>
            </a:extLst>
          </p:cNvPr>
          <p:cNvSpPr txBox="1"/>
          <p:nvPr/>
        </p:nvSpPr>
        <p:spPr>
          <a:xfrm>
            <a:off x="628784" y="913061"/>
            <a:ext cx="7585072" cy="3903954"/>
          </a:xfrm>
          <a:prstGeom prst="rect">
            <a:avLst/>
          </a:prstGeom>
          <a:noFill/>
        </p:spPr>
        <p:txBody>
          <a:bodyPr wrap="square" rtlCol="0">
            <a:spAutoFit/>
          </a:bodyPr>
          <a:lstStyle/>
          <a:p>
            <a:pPr marL="342900" lvl="0" indent="-342900" algn="just">
              <a:lnSpc>
                <a:spcPct val="150000"/>
              </a:lnSpc>
              <a:buFont typeface="Times New Roman" panose="02020603050405020304" pitchFamily="18" charset="0"/>
              <a:buChar char="-"/>
            </a:pPr>
            <a:r>
              <a:rPr lang="en-US" sz="2400" b="1">
                <a:effectLst/>
                <a:latin typeface="Times New Roman" panose="02020603050405020304" pitchFamily="18" charset="0"/>
                <a:ea typeface="Calibri" panose="020F0502020204030204" pitchFamily="34" charset="0"/>
                <a:cs typeface="Times New Roman" panose="02020603050405020304" pitchFamily="18" charset="0"/>
              </a:rPr>
              <a:t>Với hề thống hiện tại, nhóm thực hiện đề tài có thể tiếp thu và cải thiện sản phẩm của mình sao cho hợp lý như:</a:t>
            </a:r>
            <a:endParaRPr lang="en-GB" sz="24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Cải thiện tốc độ mở trang web, cải thiện thời gian chờ phản hồi</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Cải thiện giao diện người dùng UI/UX sao cho đơn giản hơn nhưng tinh tế hơn</a:t>
            </a:r>
            <a:endParaRPr lang="en-GB" sz="24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1" name="TextBox 37">
            <a:extLst>
              <a:ext uri="{FF2B5EF4-FFF2-40B4-BE49-F238E27FC236}">
                <a16:creationId xmlns:a16="http://schemas.microsoft.com/office/drawing/2014/main" id="{D4CE36EB-9CD9-4D1E-ACD8-E0F059F71981}"/>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24</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41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grpSp>
        <p:nvGrpSpPr>
          <p:cNvPr id="940" name="Google Shape;940;p34"/>
          <p:cNvGrpSpPr/>
          <p:nvPr/>
        </p:nvGrpSpPr>
        <p:grpSpPr>
          <a:xfrm flipH="1">
            <a:off x="-257018" y="2362075"/>
            <a:ext cx="1425315" cy="3241658"/>
            <a:chOff x="2650500" y="238500"/>
            <a:chExt cx="2300750" cy="5232700"/>
          </a:xfrm>
        </p:grpSpPr>
        <p:sp>
          <p:nvSpPr>
            <p:cNvPr id="941" name="Google Shape;941;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34"/>
          <p:cNvGrpSpPr/>
          <p:nvPr/>
        </p:nvGrpSpPr>
        <p:grpSpPr>
          <a:xfrm rot="4341138" flipH="1">
            <a:off x="-1678078" y="-777857"/>
            <a:ext cx="4147842" cy="3210269"/>
            <a:chOff x="434475" y="237850"/>
            <a:chExt cx="6749725" cy="5224025"/>
          </a:xfrm>
        </p:grpSpPr>
        <p:sp>
          <p:nvSpPr>
            <p:cNvPr id="946" name="Google Shape;946;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34"/>
          <p:cNvGrpSpPr/>
          <p:nvPr/>
        </p:nvGrpSpPr>
        <p:grpSpPr>
          <a:xfrm>
            <a:off x="3605463" y="2331113"/>
            <a:ext cx="7186900" cy="4132775"/>
            <a:chOff x="235075" y="777725"/>
            <a:chExt cx="7186900" cy="4132775"/>
          </a:xfrm>
        </p:grpSpPr>
        <p:sp>
          <p:nvSpPr>
            <p:cNvPr id="949" name="Google Shape;949;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4"/>
          <p:cNvSpPr/>
          <p:nvPr/>
        </p:nvSpPr>
        <p:spPr>
          <a:xfrm>
            <a:off x="3015900" y="1015650"/>
            <a:ext cx="3112200" cy="3112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a:solidFill>
                  <a:srgbClr val="FFFFFF"/>
                </a:solidFill>
                <a:latin typeface="Tahoma" panose="020B0604030504040204" pitchFamily="34" charset="0"/>
                <a:ea typeface="Tahoma" panose="020B0604030504040204" pitchFamily="34" charset="0"/>
                <a:cs typeface="Tahoma" panose="020B0604030504040204" pitchFamily="34" charset="0"/>
              </a:rPr>
              <a:t>T</a:t>
            </a:r>
            <a:r>
              <a:rPr lang="en-GB" b="1">
                <a:solidFill>
                  <a:srgbClr val="FFFFFF"/>
                </a:solidFill>
                <a:latin typeface="Tahoma" panose="020B0604030504040204" pitchFamily="34" charset="0"/>
                <a:ea typeface="Tahoma" panose="020B0604030504040204" pitchFamily="34" charset="0"/>
                <a:cs typeface="Tahoma" panose="020B0604030504040204" pitchFamily="34" charset="0"/>
              </a:rPr>
              <a:t>ỔNG QUAN ĐỒ ÁN</a:t>
            </a:r>
            <a:endParaRPr b="1">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954" name="Google Shape;954;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01</a:t>
            </a:r>
            <a:endParaRPr>
              <a:solidFill>
                <a:schemeClr val="accent1"/>
              </a:solidFill>
            </a:endParaRPr>
          </a:p>
        </p:txBody>
      </p:sp>
      <p:grpSp>
        <p:nvGrpSpPr>
          <p:cNvPr id="955" name="Google Shape;955;p34"/>
          <p:cNvGrpSpPr/>
          <p:nvPr/>
        </p:nvGrpSpPr>
        <p:grpSpPr>
          <a:xfrm rot="1195466">
            <a:off x="920701" y="612970"/>
            <a:ext cx="2763315" cy="771207"/>
            <a:chOff x="234200" y="2027925"/>
            <a:chExt cx="6760111" cy="1887098"/>
          </a:xfrm>
        </p:grpSpPr>
        <p:sp>
          <p:nvSpPr>
            <p:cNvPr id="956" name="Google Shape;956;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34"/>
          <p:cNvSpPr/>
          <p:nvPr/>
        </p:nvSpPr>
        <p:spPr>
          <a:xfrm>
            <a:off x="4281000" y="2331135"/>
            <a:ext cx="657300" cy="13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4"/>
          <p:cNvGrpSpPr/>
          <p:nvPr/>
        </p:nvGrpSpPr>
        <p:grpSpPr>
          <a:xfrm>
            <a:off x="5849014" y="3884007"/>
            <a:ext cx="1324793" cy="770735"/>
            <a:chOff x="5849014" y="3884007"/>
            <a:chExt cx="1324793" cy="770735"/>
          </a:xfrm>
        </p:grpSpPr>
        <p:sp>
          <p:nvSpPr>
            <p:cNvPr id="973" name="Google Shape;973;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4"/>
          <p:cNvGrpSpPr/>
          <p:nvPr/>
        </p:nvGrpSpPr>
        <p:grpSpPr>
          <a:xfrm rot="1345290" flipH="1">
            <a:off x="6038742" y="-615118"/>
            <a:ext cx="1674713" cy="3227384"/>
            <a:chOff x="2453450" y="238025"/>
            <a:chExt cx="2711225" cy="5224875"/>
          </a:xfrm>
        </p:grpSpPr>
        <p:sp>
          <p:nvSpPr>
            <p:cNvPr id="981" name="Google Shape;981;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TextBox 37">
            <a:extLst>
              <a:ext uri="{FF2B5EF4-FFF2-40B4-BE49-F238E27FC236}">
                <a16:creationId xmlns:a16="http://schemas.microsoft.com/office/drawing/2014/main" id="{41AF709D-BAC6-4251-8B86-C590BD74A16E}"/>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02</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grpSp>
        <p:nvGrpSpPr>
          <p:cNvPr id="2224" name="Google Shape;2224;p43"/>
          <p:cNvGrpSpPr/>
          <p:nvPr/>
        </p:nvGrpSpPr>
        <p:grpSpPr>
          <a:xfrm rot="4499773">
            <a:off x="-1017863" y="4118778"/>
            <a:ext cx="1339890" cy="1852040"/>
            <a:chOff x="1913725" y="238075"/>
            <a:chExt cx="3807625" cy="5238475"/>
          </a:xfrm>
        </p:grpSpPr>
        <p:sp>
          <p:nvSpPr>
            <p:cNvPr id="2225" name="Google Shape;2225;p43"/>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43"/>
          <p:cNvGrpSpPr/>
          <p:nvPr/>
        </p:nvGrpSpPr>
        <p:grpSpPr>
          <a:xfrm rot="-3991404" flipH="1">
            <a:off x="7958340" y="646833"/>
            <a:ext cx="2824779" cy="1603951"/>
            <a:chOff x="236225" y="821275"/>
            <a:chExt cx="7149425" cy="4059550"/>
          </a:xfrm>
        </p:grpSpPr>
        <p:sp>
          <p:nvSpPr>
            <p:cNvPr id="2248" name="Google Shape;2248;p43"/>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Box 37">
            <a:extLst>
              <a:ext uri="{FF2B5EF4-FFF2-40B4-BE49-F238E27FC236}">
                <a16:creationId xmlns:a16="http://schemas.microsoft.com/office/drawing/2014/main" id="{19DF0050-6896-4528-870C-D1437541D3FE}"/>
              </a:ext>
            </a:extLst>
          </p:cNvPr>
          <p:cNvSpPr txBox="1"/>
          <p:nvPr/>
        </p:nvSpPr>
        <p:spPr>
          <a:xfrm>
            <a:off x="487407" y="1005336"/>
            <a:ext cx="7585072" cy="3452548"/>
          </a:xfrm>
          <a:prstGeom prst="rect">
            <a:avLst/>
          </a:prstGeom>
          <a:noFill/>
        </p:spPr>
        <p:txBody>
          <a:bodyPr wrap="square" rtlCol="0">
            <a:spAutoFit/>
          </a:bodyPr>
          <a:lstStyle/>
          <a:p>
            <a:pPr marL="342900" lvl="0" indent="-342900" algn="just">
              <a:lnSpc>
                <a:spcPct val="150000"/>
              </a:lnSpc>
              <a:spcAft>
                <a:spcPts val="800"/>
              </a:spcAft>
              <a:buFont typeface="Symbol" panose="05050102010706020507" pitchFamily="18" charset="2"/>
              <a:buChar char=""/>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Cải thiện các tính năng sẵn có, đặc biệt là các tính năng về giỏ hàng, thanh toán, đánh giá sản phẩm, thống kê bán hàng, quản lý đơn hàng.</a:t>
            </a:r>
            <a:endParaRPr lang="en-GB" sz="2400" b="1">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2400" b="1">
                <a:effectLst/>
                <a:latin typeface="Times New Roman" panose="02020603050405020304" pitchFamily="18" charset="0"/>
                <a:ea typeface="Calibri" panose="020F0502020204030204" pitchFamily="34" charset="0"/>
              </a:rPr>
              <a:t>Thêm được một số tính năng nâng cao như: Chatbot, Giao hàng thông qua Grab, GoViet, Gợi ý mua hàng, hàng hóa nổi bật, SEO,…….</a:t>
            </a:r>
            <a:endParaRPr lang="en-GB" sz="3200" b="1">
              <a:solidFill>
                <a:schemeClr val="accent1">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37">
            <a:extLst>
              <a:ext uri="{FF2B5EF4-FFF2-40B4-BE49-F238E27FC236}">
                <a16:creationId xmlns:a16="http://schemas.microsoft.com/office/drawing/2014/main" id="{D4CE36EB-9CD9-4D1E-ACD8-E0F059F71981}"/>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25</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0" name="Google Shape;1539;p43">
            <a:extLst>
              <a:ext uri="{FF2B5EF4-FFF2-40B4-BE49-F238E27FC236}">
                <a16:creationId xmlns:a16="http://schemas.microsoft.com/office/drawing/2014/main" id="{F96E54DA-28A5-4761-BC69-FD03D076443A}"/>
              </a:ext>
            </a:extLst>
          </p:cNvPr>
          <p:cNvSpPr/>
          <p:nvPr/>
        </p:nvSpPr>
        <p:spPr>
          <a:xfrm>
            <a:off x="1014490" y="181761"/>
            <a:ext cx="2933396" cy="670950"/>
          </a:xfrm>
          <a:custGeom>
            <a:avLst/>
            <a:gdLst/>
            <a:ahLst/>
            <a:cxnLst/>
            <a:rect l="l" t="t" r="r" b="b"/>
            <a:pathLst>
              <a:path w="104014" h="26838" extrusionOk="0">
                <a:moveTo>
                  <a:pt x="1" y="1"/>
                </a:moveTo>
                <a:lnTo>
                  <a:pt x="1" y="26837"/>
                </a:lnTo>
                <a:lnTo>
                  <a:pt x="90929" y="26837"/>
                </a:lnTo>
                <a:cubicBezTo>
                  <a:pt x="98156" y="26837"/>
                  <a:pt x="104014" y="20980"/>
                  <a:pt x="104014" y="13753"/>
                </a:cubicBezTo>
                <a:lnTo>
                  <a:pt x="104014" y="11205"/>
                </a:lnTo>
                <a:cubicBezTo>
                  <a:pt x="104014" y="5013"/>
                  <a:pt x="98989" y="1"/>
                  <a:pt x="92810"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2" name="Google Shape;1540;p43">
            <a:extLst>
              <a:ext uri="{FF2B5EF4-FFF2-40B4-BE49-F238E27FC236}">
                <a16:creationId xmlns:a16="http://schemas.microsoft.com/office/drawing/2014/main" id="{7DB3B1F4-CE8A-4F67-91B0-4614FE3F685A}"/>
              </a:ext>
            </a:extLst>
          </p:cNvPr>
          <p:cNvSpPr/>
          <p:nvPr/>
        </p:nvSpPr>
        <p:spPr>
          <a:xfrm rot="5400000">
            <a:off x="447115" y="382624"/>
            <a:ext cx="331025" cy="316725"/>
          </a:xfrm>
          <a:custGeom>
            <a:avLst/>
            <a:gdLst/>
            <a:ahLst/>
            <a:cxnLst/>
            <a:rect l="l" t="t" r="r" b="b"/>
            <a:pathLst>
              <a:path w="13241" h="12669" extrusionOk="0">
                <a:moveTo>
                  <a:pt x="1" y="0"/>
                </a:moveTo>
                <a:lnTo>
                  <a:pt x="1" y="12669"/>
                </a:lnTo>
                <a:lnTo>
                  <a:pt x="6620" y="8359"/>
                </a:lnTo>
                <a:lnTo>
                  <a:pt x="13240" y="12669"/>
                </a:lnTo>
                <a:lnTo>
                  <a:pt x="13240" y="0"/>
                </a:ln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3" name="Google Shape;1541;p43">
            <a:extLst>
              <a:ext uri="{FF2B5EF4-FFF2-40B4-BE49-F238E27FC236}">
                <a16:creationId xmlns:a16="http://schemas.microsoft.com/office/drawing/2014/main" id="{14D4F3E6-BB0A-4EB7-899D-AE9523947744}"/>
              </a:ext>
            </a:extLst>
          </p:cNvPr>
          <p:cNvSpPr/>
          <p:nvPr/>
        </p:nvSpPr>
        <p:spPr>
          <a:xfrm>
            <a:off x="702265" y="181024"/>
            <a:ext cx="672425" cy="672425"/>
          </a:xfrm>
          <a:custGeom>
            <a:avLst/>
            <a:gdLst/>
            <a:ahLst/>
            <a:cxnLst/>
            <a:rect l="l" t="t" r="r" b="b"/>
            <a:pathLst>
              <a:path w="26897" h="26897" extrusionOk="0">
                <a:moveTo>
                  <a:pt x="13442" y="1"/>
                </a:moveTo>
                <a:cubicBezTo>
                  <a:pt x="6013" y="1"/>
                  <a:pt x="0" y="6013"/>
                  <a:pt x="0" y="13443"/>
                </a:cubicBezTo>
                <a:cubicBezTo>
                  <a:pt x="0" y="20872"/>
                  <a:pt x="6013" y="26897"/>
                  <a:pt x="13442" y="26897"/>
                </a:cubicBezTo>
                <a:cubicBezTo>
                  <a:pt x="20872" y="26897"/>
                  <a:pt x="26896" y="20872"/>
                  <a:pt x="26896" y="13443"/>
                </a:cubicBezTo>
                <a:cubicBezTo>
                  <a:pt x="26896" y="6013"/>
                  <a:pt x="20872" y="1"/>
                  <a:pt x="13442" y="1"/>
                </a:cubicBezTo>
                <a:close/>
              </a:path>
            </a:pathLst>
          </a:cu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44" name="Google Shape;1542;p43">
            <a:extLst>
              <a:ext uri="{FF2B5EF4-FFF2-40B4-BE49-F238E27FC236}">
                <a16:creationId xmlns:a16="http://schemas.microsoft.com/office/drawing/2014/main" id="{A7EF5F40-AC5B-4DF1-8A19-7A801EBC8EBF}"/>
              </a:ext>
            </a:extLst>
          </p:cNvPr>
          <p:cNvSpPr/>
          <p:nvPr/>
        </p:nvSpPr>
        <p:spPr>
          <a:xfrm>
            <a:off x="795115" y="274036"/>
            <a:ext cx="486400" cy="486400"/>
          </a:xfrm>
          <a:custGeom>
            <a:avLst/>
            <a:gdLst/>
            <a:ahLst/>
            <a:cxnLst/>
            <a:rect l="l" t="t" r="r" b="b"/>
            <a:pathLst>
              <a:path w="19456" h="19456" extrusionOk="0">
                <a:moveTo>
                  <a:pt x="9728" y="1"/>
                </a:moveTo>
                <a:cubicBezTo>
                  <a:pt x="4359" y="1"/>
                  <a:pt x="1" y="4358"/>
                  <a:pt x="1" y="9728"/>
                </a:cubicBezTo>
                <a:cubicBezTo>
                  <a:pt x="1" y="15098"/>
                  <a:pt x="4359" y="19455"/>
                  <a:pt x="9728" y="19455"/>
                </a:cubicBezTo>
                <a:cubicBezTo>
                  <a:pt x="15098" y="19455"/>
                  <a:pt x="19456" y="15098"/>
                  <a:pt x="19456" y="9728"/>
                </a:cubicBezTo>
                <a:cubicBezTo>
                  <a:pt x="19456" y="4358"/>
                  <a:pt x="15098" y="1"/>
                  <a:pt x="9728" y="1"/>
                </a:cubicBezTo>
                <a:close/>
              </a:path>
            </a:pathLst>
          </a:cu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GB" sz="1800" b="1">
                <a:solidFill>
                  <a:srgbClr val="FFFFFF"/>
                </a:solidFill>
                <a:latin typeface="Tahoma" panose="020B0604030504040204" pitchFamily="34" charset="0"/>
                <a:ea typeface="Tahoma" panose="020B0604030504040204" pitchFamily="34" charset="0"/>
                <a:cs typeface="Tahoma" panose="020B0604030504040204" pitchFamily="34" charset="0"/>
                <a:sym typeface="Fira Sans Extra Condensed Medium"/>
              </a:rPr>
              <a:t>04</a:t>
            </a:r>
            <a:endParaRPr sz="1800" b="1" dirty="0">
              <a:latin typeface="Tahoma" panose="020B0604030504040204" pitchFamily="34" charset="0"/>
              <a:ea typeface="Tahoma" panose="020B0604030504040204" pitchFamily="34" charset="0"/>
              <a:cs typeface="Tahoma" panose="020B0604030504040204" pitchFamily="34" charset="0"/>
            </a:endParaRPr>
          </a:p>
        </p:txBody>
      </p:sp>
      <p:sp>
        <p:nvSpPr>
          <p:cNvPr id="45" name="Google Shape;1545;p43">
            <a:extLst>
              <a:ext uri="{FF2B5EF4-FFF2-40B4-BE49-F238E27FC236}">
                <a16:creationId xmlns:a16="http://schemas.microsoft.com/office/drawing/2014/main" id="{BCEC6BA2-AED4-4260-999D-234DFB099504}"/>
              </a:ext>
            </a:extLst>
          </p:cNvPr>
          <p:cNvSpPr txBox="1"/>
          <p:nvPr/>
        </p:nvSpPr>
        <p:spPr>
          <a:xfrm>
            <a:off x="1403979" y="334386"/>
            <a:ext cx="259650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000" b="1">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rPr>
              <a:t>Hướng phát triển</a:t>
            </a:r>
            <a:endParaRPr sz="2000" b="1" dirty="0">
              <a:solidFill>
                <a:schemeClr val="tx2">
                  <a:lumMod val="50000"/>
                </a:schemeClr>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spTree>
    <p:extLst>
      <p:ext uri="{BB962C8B-B14F-4D97-AF65-F5344CB8AC3E}">
        <p14:creationId xmlns:p14="http://schemas.microsoft.com/office/powerpoint/2010/main" val="2834578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508"/>
        <p:cNvGrpSpPr/>
        <p:nvPr/>
      </p:nvGrpSpPr>
      <p:grpSpPr>
        <a:xfrm>
          <a:off x="0" y="0"/>
          <a:ext cx="0" cy="0"/>
          <a:chOff x="0" y="0"/>
          <a:chExt cx="0" cy="0"/>
        </a:xfrm>
      </p:grpSpPr>
      <p:pic>
        <p:nvPicPr>
          <p:cNvPr id="4509" name="Google Shape;4509;p58"/>
          <p:cNvPicPr preferRelativeResize="0"/>
          <p:nvPr/>
        </p:nvPicPr>
        <p:blipFill rotWithShape="1">
          <a:blip r:embed="rId3">
            <a:alphaModFix/>
          </a:blip>
          <a:srcRect l="26452" t="-3707" r="-16639" b="-6972"/>
          <a:stretch/>
        </p:blipFill>
        <p:spPr>
          <a:xfrm>
            <a:off x="0" y="0"/>
            <a:ext cx="7451626" cy="5143500"/>
          </a:xfrm>
          <a:prstGeom prst="rect">
            <a:avLst/>
          </a:prstGeom>
          <a:noFill/>
          <a:ln>
            <a:noFill/>
          </a:ln>
        </p:spPr>
      </p:pic>
      <p:sp>
        <p:nvSpPr>
          <p:cNvPr id="4510" name="Google Shape;4510;p58"/>
          <p:cNvSpPr/>
          <p:nvPr/>
        </p:nvSpPr>
        <p:spPr>
          <a:xfrm rot="10800000" flipH="1">
            <a:off x="0" y="2458004"/>
            <a:ext cx="9143962" cy="2686768"/>
          </a:xfrm>
          <a:custGeom>
            <a:avLst/>
            <a:gdLst/>
            <a:ahLst/>
            <a:cxnLst/>
            <a:rect l="l" t="t" r="r" b="b"/>
            <a:pathLst>
              <a:path w="130140" h="38239" extrusionOk="0">
                <a:moveTo>
                  <a:pt x="1" y="0"/>
                </a:moveTo>
                <a:lnTo>
                  <a:pt x="1" y="6753"/>
                </a:lnTo>
                <a:cubicBezTo>
                  <a:pt x="1085" y="6741"/>
                  <a:pt x="2172" y="6740"/>
                  <a:pt x="3255" y="6584"/>
                </a:cubicBezTo>
                <a:cubicBezTo>
                  <a:pt x="5753" y="6227"/>
                  <a:pt x="8191" y="5556"/>
                  <a:pt x="10668" y="5092"/>
                </a:cubicBezTo>
                <a:cubicBezTo>
                  <a:pt x="13073" y="4641"/>
                  <a:pt x="15536" y="4411"/>
                  <a:pt x="18001" y="4411"/>
                </a:cubicBezTo>
                <a:cubicBezTo>
                  <a:pt x="26508" y="4411"/>
                  <a:pt x="35022" y="7151"/>
                  <a:pt x="41117" y="12997"/>
                </a:cubicBezTo>
                <a:cubicBezTo>
                  <a:pt x="42974" y="14780"/>
                  <a:pt x="44579" y="16806"/>
                  <a:pt x="46175" y="18826"/>
                </a:cubicBezTo>
                <a:lnTo>
                  <a:pt x="54739" y="29654"/>
                </a:lnTo>
                <a:cubicBezTo>
                  <a:pt x="55829" y="31033"/>
                  <a:pt x="56942" y="32453"/>
                  <a:pt x="57470" y="34128"/>
                </a:cubicBezTo>
                <a:cubicBezTo>
                  <a:pt x="57900" y="35492"/>
                  <a:pt x="57912" y="36863"/>
                  <a:pt x="57691" y="38238"/>
                </a:cubicBezTo>
                <a:lnTo>
                  <a:pt x="130139" y="38238"/>
                </a:lnTo>
                <a:lnTo>
                  <a:pt x="130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rot="10800000" flipH="1">
            <a:off x="141" y="0"/>
            <a:ext cx="9143751" cy="2458063"/>
          </a:xfrm>
          <a:custGeom>
            <a:avLst/>
            <a:gdLst/>
            <a:ahLst/>
            <a:cxnLst/>
            <a:rect l="l" t="t" r="r" b="b"/>
            <a:pathLst>
              <a:path w="130137" h="34984" extrusionOk="0">
                <a:moveTo>
                  <a:pt x="57689" y="0"/>
                </a:moveTo>
                <a:cubicBezTo>
                  <a:pt x="57225" y="2885"/>
                  <a:pt x="55722" y="5784"/>
                  <a:pt x="54839" y="8649"/>
                </a:cubicBezTo>
                <a:cubicBezTo>
                  <a:pt x="54080" y="11110"/>
                  <a:pt x="53776" y="13690"/>
                  <a:pt x="53940" y="16260"/>
                </a:cubicBezTo>
                <a:cubicBezTo>
                  <a:pt x="54022" y="17506"/>
                  <a:pt x="54212" y="18758"/>
                  <a:pt x="54037" y="19995"/>
                </a:cubicBezTo>
                <a:cubicBezTo>
                  <a:pt x="53863" y="21234"/>
                  <a:pt x="53325" y="22400"/>
                  <a:pt x="52652" y="23456"/>
                </a:cubicBezTo>
                <a:cubicBezTo>
                  <a:pt x="49713" y="28068"/>
                  <a:pt x="44259" y="30596"/>
                  <a:pt x="38833" y="31273"/>
                </a:cubicBezTo>
                <a:cubicBezTo>
                  <a:pt x="37530" y="31436"/>
                  <a:pt x="36225" y="31506"/>
                  <a:pt x="34918" y="31506"/>
                </a:cubicBezTo>
                <a:cubicBezTo>
                  <a:pt x="30780" y="31506"/>
                  <a:pt x="26630" y="30799"/>
                  <a:pt x="22537" y="30083"/>
                </a:cubicBezTo>
                <a:cubicBezTo>
                  <a:pt x="18309" y="29341"/>
                  <a:pt x="14029" y="28587"/>
                  <a:pt x="9755" y="28587"/>
                </a:cubicBezTo>
                <a:cubicBezTo>
                  <a:pt x="8584" y="28587"/>
                  <a:pt x="7413" y="28644"/>
                  <a:pt x="6244" y="28773"/>
                </a:cubicBezTo>
                <a:cubicBezTo>
                  <a:pt x="4427" y="28974"/>
                  <a:pt x="2537" y="29336"/>
                  <a:pt x="720" y="29336"/>
                </a:cubicBezTo>
                <a:cubicBezTo>
                  <a:pt x="479" y="29336"/>
                  <a:pt x="239" y="29329"/>
                  <a:pt x="0" y="29315"/>
                </a:cubicBezTo>
                <a:lnTo>
                  <a:pt x="0" y="34984"/>
                </a:lnTo>
                <a:lnTo>
                  <a:pt x="130137" y="34984"/>
                </a:lnTo>
                <a:lnTo>
                  <a:pt x="130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txBox="1">
            <a:spLocks noGrp="1"/>
          </p:cNvSpPr>
          <p:nvPr>
            <p:ph type="ctrTitle"/>
          </p:nvPr>
        </p:nvSpPr>
        <p:spPr>
          <a:xfrm flipH="1">
            <a:off x="4123894" y="2234000"/>
            <a:ext cx="4847771"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a:latin typeface="Tahoma" panose="020B0604030504040204" pitchFamily="34" charset="0"/>
                <a:ea typeface="Tahoma" panose="020B0604030504040204" pitchFamily="34" charset="0"/>
                <a:cs typeface="Tahoma" panose="020B0604030504040204" pitchFamily="34" charset="0"/>
              </a:rPr>
              <a:t>CẢM ƠN THẦY VÀ CÁC BẠN ĐÃ THEO DÕI</a:t>
            </a:r>
            <a:endParaRPr sz="5000">
              <a:latin typeface="Tahoma" panose="020B0604030504040204" pitchFamily="34" charset="0"/>
              <a:ea typeface="Tahoma" panose="020B0604030504040204" pitchFamily="34" charset="0"/>
              <a:cs typeface="Tahoma" panose="020B0604030504040204" pitchFamily="34" charset="0"/>
            </a:endParaRPr>
          </a:p>
        </p:txBody>
      </p:sp>
      <p:grpSp>
        <p:nvGrpSpPr>
          <p:cNvPr id="4514" name="Google Shape;4514;p58"/>
          <p:cNvGrpSpPr/>
          <p:nvPr/>
        </p:nvGrpSpPr>
        <p:grpSpPr>
          <a:xfrm rot="10016959" flipH="1">
            <a:off x="6160018" y="-1104622"/>
            <a:ext cx="5686247" cy="3437206"/>
            <a:chOff x="238125" y="693075"/>
            <a:chExt cx="7137450" cy="4314425"/>
          </a:xfrm>
        </p:grpSpPr>
        <p:sp>
          <p:nvSpPr>
            <p:cNvPr id="4515" name="Google Shape;4515;p58"/>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58"/>
          <p:cNvGrpSpPr/>
          <p:nvPr/>
        </p:nvGrpSpPr>
        <p:grpSpPr>
          <a:xfrm>
            <a:off x="2182109" y="3594947"/>
            <a:ext cx="4503423" cy="2557111"/>
            <a:chOff x="236225" y="821275"/>
            <a:chExt cx="7149425" cy="4059550"/>
          </a:xfrm>
        </p:grpSpPr>
        <p:sp>
          <p:nvSpPr>
            <p:cNvPr id="4518" name="Google Shape;4518;p58"/>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58"/>
          <p:cNvGrpSpPr/>
          <p:nvPr/>
        </p:nvGrpSpPr>
        <p:grpSpPr>
          <a:xfrm>
            <a:off x="1053504" y="3859709"/>
            <a:ext cx="1820305" cy="2477520"/>
            <a:chOff x="1882000" y="238175"/>
            <a:chExt cx="3843550" cy="5231250"/>
          </a:xfrm>
        </p:grpSpPr>
        <p:sp>
          <p:nvSpPr>
            <p:cNvPr id="4521" name="Google Shape;4521;p58"/>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8"/>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8"/>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8"/>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8"/>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8"/>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8"/>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58"/>
          <p:cNvGrpSpPr/>
          <p:nvPr/>
        </p:nvGrpSpPr>
        <p:grpSpPr>
          <a:xfrm>
            <a:off x="-321214" y="-201730"/>
            <a:ext cx="1235990" cy="1227266"/>
            <a:chOff x="1173550" y="238600"/>
            <a:chExt cx="5252825" cy="5215750"/>
          </a:xfrm>
        </p:grpSpPr>
        <p:sp>
          <p:nvSpPr>
            <p:cNvPr id="4545" name="Google Shape;4545;p58"/>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8"/>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8"/>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8"/>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8"/>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8"/>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8"/>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8"/>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8"/>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8"/>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8"/>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8"/>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8"/>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8"/>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8"/>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8"/>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8"/>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8"/>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8"/>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8"/>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8"/>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8"/>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8"/>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8"/>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8"/>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8"/>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8"/>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8"/>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8"/>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8"/>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8"/>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8"/>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8"/>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8"/>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8"/>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8"/>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8"/>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8"/>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8"/>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8"/>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58"/>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8"/>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8"/>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8"/>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8"/>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8"/>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8"/>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8"/>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8"/>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8"/>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8"/>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58"/>
          <p:cNvGrpSpPr/>
          <p:nvPr/>
        </p:nvGrpSpPr>
        <p:grpSpPr>
          <a:xfrm rot="3842635" flipH="1">
            <a:off x="6767469" y="-1275824"/>
            <a:ext cx="1642783" cy="3165852"/>
            <a:chOff x="2453450" y="238025"/>
            <a:chExt cx="2711225" cy="5224875"/>
          </a:xfrm>
        </p:grpSpPr>
        <p:sp>
          <p:nvSpPr>
            <p:cNvPr id="4731" name="Google Shape;4731;p58"/>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8"/>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8"/>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8"/>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8"/>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8"/>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8"/>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8"/>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8"/>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pSp>
        <p:nvGrpSpPr>
          <p:cNvPr id="772" name="Google Shape;772;p33"/>
          <p:cNvGrpSpPr/>
          <p:nvPr/>
        </p:nvGrpSpPr>
        <p:grpSpPr>
          <a:xfrm>
            <a:off x="6515110" y="3283400"/>
            <a:ext cx="4724668" cy="2964026"/>
            <a:chOff x="235075" y="777725"/>
            <a:chExt cx="7186900" cy="4132775"/>
          </a:xfrm>
        </p:grpSpPr>
        <p:sp>
          <p:nvSpPr>
            <p:cNvPr id="773" name="Google Shape;773;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4" name="Google Shape;774;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5" name="Google Shape;775;p33"/>
          <p:cNvGrpSpPr/>
          <p:nvPr/>
        </p:nvGrpSpPr>
        <p:grpSpPr>
          <a:xfrm rot="9888019">
            <a:off x="-1075093" y="-2018329"/>
            <a:ext cx="9838050" cy="5657699"/>
            <a:chOff x="235075" y="777725"/>
            <a:chExt cx="7186900" cy="4132775"/>
          </a:xfrm>
        </p:grpSpPr>
        <p:sp>
          <p:nvSpPr>
            <p:cNvPr id="776" name="Google Shape;776;p33"/>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77" name="Google Shape;777;p33"/>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778" name="Google Shape;778;p33"/>
          <p:cNvGrpSpPr/>
          <p:nvPr/>
        </p:nvGrpSpPr>
        <p:grpSpPr>
          <a:xfrm>
            <a:off x="6871163" y="4369546"/>
            <a:ext cx="1252756" cy="791730"/>
            <a:chOff x="209625" y="551300"/>
            <a:chExt cx="7170900" cy="4592400"/>
          </a:xfrm>
        </p:grpSpPr>
        <p:sp>
          <p:nvSpPr>
            <p:cNvPr id="779" name="Google Shape;779;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0" name="Google Shape;780;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1" name="Google Shape;781;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2" name="Google Shape;782;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3" name="Google Shape;783;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4" name="Google Shape;784;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5" name="Google Shape;785;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6" name="Google Shape;786;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7" name="Google Shape;787;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8" name="Google Shape;788;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89" name="Google Shape;789;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0" name="Google Shape;790;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1" name="Google Shape;791;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2" name="Google Shape;792;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3" name="Google Shape;793;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4" name="Google Shape;794;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5" name="Google Shape;795;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6" name="Google Shape;796;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7" name="Google Shape;797;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8" name="Google Shape;798;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799" name="Google Shape;799;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0" name="Google Shape;800;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1" name="Google Shape;801;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2" name="Google Shape;802;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3" name="Google Shape;803;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4" name="Google Shape;804;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5" name="Google Shape;805;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6" name="Google Shape;806;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7" name="Google Shape;807;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8" name="Google Shape;808;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09" name="Google Shape;809;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0" name="Google Shape;810;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1" name="Google Shape;811;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2" name="Google Shape;812;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3" name="Google Shape;813;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4" name="Google Shape;814;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5" name="Google Shape;815;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6" name="Google Shape;816;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7" name="Google Shape;817;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8" name="Google Shape;818;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19" name="Google Shape;819;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0" name="Google Shape;820;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1" name="Google Shape;821;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2" name="Google Shape;822;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3" name="Google Shape;823;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4" name="Google Shape;824;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5" name="Google Shape;825;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6" name="Google Shape;826;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7" name="Google Shape;827;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8" name="Google Shape;828;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29" name="Google Shape;829;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0" name="Google Shape;830;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1" name="Google Shape;831;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2" name="Google Shape;832;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3" name="Google Shape;833;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4" name="Google Shape;834;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5" name="Google Shape;835;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6" name="Google Shape;836;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7" name="Google Shape;837;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8" name="Google Shape;838;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39" name="Google Shape;839;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0" name="Google Shape;840;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1" name="Google Shape;841;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2" name="Google Shape;842;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3" name="Google Shape;843;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4" name="Google Shape;844;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5" name="Google Shape;845;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6" name="Google Shape;846;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7" name="Google Shape;847;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8" name="Google Shape;848;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49" name="Google Shape;849;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0" name="Google Shape;850;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1" name="Google Shape;851;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2" name="Google Shape;852;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3" name="Google Shape;853;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4" name="Google Shape;854;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5" name="Google Shape;855;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6" name="Google Shape;856;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7" name="Google Shape;857;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8" name="Google Shape;858;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59" name="Google Shape;859;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0" name="Google Shape;860;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1" name="Google Shape;861;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2" name="Google Shape;862;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3" name="Google Shape;863;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4" name="Google Shape;864;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5" name="Google Shape;865;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6" name="Google Shape;866;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7" name="Google Shape;867;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8" name="Google Shape;868;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69" name="Google Shape;869;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0" name="Google Shape;870;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1" name="Google Shape;871;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2" name="Google Shape;872;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3" name="Google Shape;873;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4" name="Google Shape;874;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grpSp>
        <p:nvGrpSpPr>
          <p:cNvPr id="875" name="Google Shape;875;p33"/>
          <p:cNvGrpSpPr/>
          <p:nvPr/>
        </p:nvGrpSpPr>
        <p:grpSpPr>
          <a:xfrm>
            <a:off x="95250" y="1571625"/>
            <a:ext cx="2613225" cy="5224650"/>
            <a:chOff x="2499325" y="238125"/>
            <a:chExt cx="2613225" cy="5224650"/>
          </a:xfrm>
        </p:grpSpPr>
        <p:sp>
          <p:nvSpPr>
            <p:cNvPr id="876" name="Google Shape;876;p33"/>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77" name="Google Shape;877;p33"/>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880" name="Google Shape;880;p33"/>
          <p:cNvSpPr/>
          <p:nvPr/>
        </p:nvSpPr>
        <p:spPr>
          <a:xfrm>
            <a:off x="4219725" y="2944200"/>
            <a:ext cx="657300" cy="7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nvGrpSpPr>
          <p:cNvPr id="881" name="Google Shape;881;p33"/>
          <p:cNvGrpSpPr/>
          <p:nvPr/>
        </p:nvGrpSpPr>
        <p:grpSpPr>
          <a:xfrm>
            <a:off x="7455695" y="-172889"/>
            <a:ext cx="2083741" cy="1263173"/>
            <a:chOff x="5079970" y="902911"/>
            <a:chExt cx="2083741" cy="1263173"/>
          </a:xfrm>
        </p:grpSpPr>
        <p:sp>
          <p:nvSpPr>
            <p:cNvPr id="882" name="Google Shape;882;p33"/>
            <p:cNvSpPr/>
            <p:nvPr/>
          </p:nvSpPr>
          <p:spPr>
            <a:xfrm>
              <a:off x="5280583" y="1304782"/>
              <a:ext cx="76106" cy="5740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3" name="Google Shape;883;p33"/>
            <p:cNvSpPr/>
            <p:nvPr/>
          </p:nvSpPr>
          <p:spPr>
            <a:xfrm>
              <a:off x="5481539" y="1104161"/>
              <a:ext cx="75978" cy="5730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4" name="Google Shape;884;p33"/>
            <p:cNvSpPr/>
            <p:nvPr/>
          </p:nvSpPr>
          <p:spPr>
            <a:xfrm>
              <a:off x="5682088" y="902991"/>
              <a:ext cx="76257" cy="57432"/>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5" name="Google Shape;885;p33"/>
            <p:cNvSpPr/>
            <p:nvPr/>
          </p:nvSpPr>
          <p:spPr>
            <a:xfrm>
              <a:off x="5481411" y="1304782"/>
              <a:ext cx="76106" cy="5740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6" name="Google Shape;886;p33"/>
            <p:cNvSpPr/>
            <p:nvPr/>
          </p:nvSpPr>
          <p:spPr>
            <a:xfrm>
              <a:off x="5687866" y="1103675"/>
              <a:ext cx="64645" cy="5777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7" name="Google Shape;887;p33"/>
            <p:cNvSpPr/>
            <p:nvPr/>
          </p:nvSpPr>
          <p:spPr>
            <a:xfrm>
              <a:off x="5888909" y="902911"/>
              <a:ext cx="64214" cy="5769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8" name="Google Shape;888;p33"/>
            <p:cNvSpPr/>
            <p:nvPr/>
          </p:nvSpPr>
          <p:spPr>
            <a:xfrm>
              <a:off x="5682024" y="1304782"/>
              <a:ext cx="76106" cy="57559"/>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89" name="Google Shape;889;p33"/>
            <p:cNvSpPr/>
            <p:nvPr/>
          </p:nvSpPr>
          <p:spPr>
            <a:xfrm>
              <a:off x="5882828" y="1103779"/>
              <a:ext cx="76129" cy="57264"/>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0" name="Google Shape;890;p33"/>
            <p:cNvSpPr/>
            <p:nvPr/>
          </p:nvSpPr>
          <p:spPr>
            <a:xfrm>
              <a:off x="6083680" y="902983"/>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1" name="Google Shape;891;p33"/>
            <p:cNvSpPr/>
            <p:nvPr/>
          </p:nvSpPr>
          <p:spPr>
            <a:xfrm>
              <a:off x="5888909" y="1304352"/>
              <a:ext cx="64214" cy="5769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2" name="Google Shape;892;p33"/>
            <p:cNvSpPr/>
            <p:nvPr/>
          </p:nvSpPr>
          <p:spPr>
            <a:xfrm>
              <a:off x="6083680" y="1103643"/>
              <a:ext cx="75922" cy="5761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3" name="Google Shape;893;p33"/>
            <p:cNvSpPr/>
            <p:nvPr/>
          </p:nvSpPr>
          <p:spPr>
            <a:xfrm>
              <a:off x="6083592" y="1304535"/>
              <a:ext cx="76193" cy="57328"/>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4" name="Google Shape;894;p33"/>
            <p:cNvSpPr/>
            <p:nvPr/>
          </p:nvSpPr>
          <p:spPr>
            <a:xfrm>
              <a:off x="5079970" y="903333"/>
              <a:ext cx="75978" cy="57384"/>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5" name="Google Shape;895;p33"/>
            <p:cNvSpPr/>
            <p:nvPr/>
          </p:nvSpPr>
          <p:spPr>
            <a:xfrm>
              <a:off x="5080098" y="1104161"/>
              <a:ext cx="75978" cy="57272"/>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6" name="Google Shape;896;p33"/>
            <p:cNvSpPr/>
            <p:nvPr/>
          </p:nvSpPr>
          <p:spPr>
            <a:xfrm>
              <a:off x="5280647" y="903341"/>
              <a:ext cx="76042" cy="5732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7" name="Google Shape;897;p33"/>
            <p:cNvSpPr/>
            <p:nvPr/>
          </p:nvSpPr>
          <p:spPr>
            <a:xfrm>
              <a:off x="5080034" y="1304774"/>
              <a:ext cx="76042" cy="57488"/>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8" name="Google Shape;898;p33"/>
            <p:cNvSpPr/>
            <p:nvPr/>
          </p:nvSpPr>
          <p:spPr>
            <a:xfrm>
              <a:off x="5286425" y="1103683"/>
              <a:ext cx="64206" cy="57719"/>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899" name="Google Shape;899;p33"/>
            <p:cNvSpPr/>
            <p:nvPr/>
          </p:nvSpPr>
          <p:spPr>
            <a:xfrm>
              <a:off x="5481411" y="902983"/>
              <a:ext cx="75978" cy="57440"/>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0" name="Google Shape;900;p33"/>
            <p:cNvSpPr/>
            <p:nvPr/>
          </p:nvSpPr>
          <p:spPr>
            <a:xfrm>
              <a:off x="6284516" y="1304782"/>
              <a:ext cx="76098" cy="5740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1" name="Google Shape;901;p33"/>
            <p:cNvSpPr/>
            <p:nvPr/>
          </p:nvSpPr>
          <p:spPr>
            <a:xfrm>
              <a:off x="6485248" y="1104161"/>
              <a:ext cx="76193" cy="5730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2" name="Google Shape;902;p33"/>
            <p:cNvSpPr/>
            <p:nvPr/>
          </p:nvSpPr>
          <p:spPr>
            <a:xfrm>
              <a:off x="6485344" y="1304782"/>
              <a:ext cx="76098" cy="5740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3" name="Google Shape;903;p33"/>
            <p:cNvSpPr/>
            <p:nvPr/>
          </p:nvSpPr>
          <p:spPr>
            <a:xfrm>
              <a:off x="6284572" y="903341"/>
              <a:ext cx="76042" cy="5732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4" name="Google Shape;904;p33"/>
            <p:cNvSpPr/>
            <p:nvPr/>
          </p:nvSpPr>
          <p:spPr>
            <a:xfrm>
              <a:off x="6686013" y="902991"/>
              <a:ext cx="76042" cy="57432"/>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5" name="Google Shape;905;p33"/>
            <p:cNvSpPr/>
            <p:nvPr/>
          </p:nvSpPr>
          <p:spPr>
            <a:xfrm>
              <a:off x="6290565" y="1103683"/>
              <a:ext cx="64214" cy="57719"/>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6" name="Google Shape;906;p33"/>
            <p:cNvSpPr/>
            <p:nvPr/>
          </p:nvSpPr>
          <p:spPr>
            <a:xfrm>
              <a:off x="6485344" y="902983"/>
              <a:ext cx="75978" cy="57440"/>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7" name="Google Shape;907;p33"/>
            <p:cNvSpPr/>
            <p:nvPr/>
          </p:nvSpPr>
          <p:spPr>
            <a:xfrm>
              <a:off x="5682024" y="1706869"/>
              <a:ext cx="76042" cy="57296"/>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8" name="Google Shape;908;p33"/>
            <p:cNvSpPr/>
            <p:nvPr/>
          </p:nvSpPr>
          <p:spPr>
            <a:xfrm>
              <a:off x="5882852" y="1506112"/>
              <a:ext cx="75922" cy="57448"/>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09" name="Google Shape;909;p33"/>
            <p:cNvSpPr/>
            <p:nvPr/>
          </p:nvSpPr>
          <p:spPr>
            <a:xfrm>
              <a:off x="5682088" y="1907665"/>
              <a:ext cx="76257" cy="57328"/>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0" name="Google Shape;910;p33"/>
            <p:cNvSpPr/>
            <p:nvPr/>
          </p:nvSpPr>
          <p:spPr>
            <a:xfrm>
              <a:off x="5888909" y="1706821"/>
              <a:ext cx="64214" cy="58038"/>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1" name="Google Shape;911;p33"/>
            <p:cNvSpPr/>
            <p:nvPr/>
          </p:nvSpPr>
          <p:spPr>
            <a:xfrm>
              <a:off x="6083680" y="1506112"/>
              <a:ext cx="75978" cy="57440"/>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2" name="Google Shape;912;p33"/>
            <p:cNvSpPr/>
            <p:nvPr/>
          </p:nvSpPr>
          <p:spPr>
            <a:xfrm>
              <a:off x="5888909" y="1907561"/>
              <a:ext cx="64214" cy="5761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3" name="Google Shape;913;p33"/>
            <p:cNvSpPr/>
            <p:nvPr/>
          </p:nvSpPr>
          <p:spPr>
            <a:xfrm>
              <a:off x="6083592" y="1706861"/>
              <a:ext cx="76193" cy="5730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4" name="Google Shape;914;p33"/>
            <p:cNvSpPr/>
            <p:nvPr/>
          </p:nvSpPr>
          <p:spPr>
            <a:xfrm>
              <a:off x="5882979" y="2108381"/>
              <a:ext cx="75978" cy="57440"/>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5" name="Google Shape;915;p33"/>
            <p:cNvSpPr/>
            <p:nvPr/>
          </p:nvSpPr>
          <p:spPr>
            <a:xfrm>
              <a:off x="6083680" y="1907665"/>
              <a:ext cx="75978" cy="57328"/>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6" name="Google Shape;916;p33"/>
            <p:cNvSpPr/>
            <p:nvPr/>
          </p:nvSpPr>
          <p:spPr>
            <a:xfrm>
              <a:off x="5086458" y="1506112"/>
              <a:ext cx="63346" cy="57256"/>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7" name="Google Shape;917;p33"/>
            <p:cNvSpPr/>
            <p:nvPr/>
          </p:nvSpPr>
          <p:spPr>
            <a:xfrm>
              <a:off x="5079970" y="1707084"/>
              <a:ext cx="76106" cy="5740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8" name="Google Shape;918;p33"/>
            <p:cNvSpPr/>
            <p:nvPr/>
          </p:nvSpPr>
          <p:spPr>
            <a:xfrm>
              <a:off x="5280583" y="1706861"/>
              <a:ext cx="75922" cy="57312"/>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19" name="Google Shape;919;p33"/>
            <p:cNvSpPr/>
            <p:nvPr/>
          </p:nvSpPr>
          <p:spPr>
            <a:xfrm>
              <a:off x="5481196" y="1506065"/>
              <a:ext cx="76257" cy="57488"/>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0" name="Google Shape;920;p33"/>
            <p:cNvSpPr/>
            <p:nvPr/>
          </p:nvSpPr>
          <p:spPr>
            <a:xfrm>
              <a:off x="5487253" y="1706821"/>
              <a:ext cx="63991" cy="57679"/>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1" name="Google Shape;921;p33"/>
            <p:cNvSpPr/>
            <p:nvPr/>
          </p:nvSpPr>
          <p:spPr>
            <a:xfrm>
              <a:off x="5682024" y="1506041"/>
              <a:ext cx="76042" cy="57296"/>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2" name="Google Shape;922;p33"/>
            <p:cNvSpPr/>
            <p:nvPr/>
          </p:nvSpPr>
          <p:spPr>
            <a:xfrm>
              <a:off x="5481411" y="1907641"/>
              <a:ext cx="75978" cy="57352"/>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3" name="Google Shape;923;p33"/>
            <p:cNvSpPr/>
            <p:nvPr/>
          </p:nvSpPr>
          <p:spPr>
            <a:xfrm>
              <a:off x="6685957" y="1706869"/>
              <a:ext cx="76249" cy="57296"/>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4" name="Google Shape;924;p33"/>
            <p:cNvSpPr/>
            <p:nvPr/>
          </p:nvSpPr>
          <p:spPr>
            <a:xfrm>
              <a:off x="6886785" y="1506112"/>
              <a:ext cx="75914" cy="57448"/>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5" name="Google Shape;925;p33"/>
            <p:cNvSpPr/>
            <p:nvPr/>
          </p:nvSpPr>
          <p:spPr>
            <a:xfrm>
              <a:off x="6892834" y="1706821"/>
              <a:ext cx="64645" cy="58516"/>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6" name="Google Shape;926;p33"/>
            <p:cNvSpPr/>
            <p:nvPr/>
          </p:nvSpPr>
          <p:spPr>
            <a:xfrm>
              <a:off x="6892834" y="1907561"/>
              <a:ext cx="63999" cy="5761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7" name="Google Shape;927;p33"/>
            <p:cNvSpPr/>
            <p:nvPr/>
          </p:nvSpPr>
          <p:spPr>
            <a:xfrm>
              <a:off x="7087517" y="1706861"/>
              <a:ext cx="76193" cy="5730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8" name="Google Shape;928;p33"/>
            <p:cNvSpPr/>
            <p:nvPr/>
          </p:nvSpPr>
          <p:spPr>
            <a:xfrm>
              <a:off x="6290350" y="1506049"/>
              <a:ext cx="64429" cy="57631"/>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9" name="Google Shape;929;p33"/>
            <p:cNvSpPr/>
            <p:nvPr/>
          </p:nvSpPr>
          <p:spPr>
            <a:xfrm>
              <a:off x="6284516" y="1706861"/>
              <a:ext cx="75914" cy="57312"/>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0" name="Google Shape;930;p33"/>
            <p:cNvSpPr/>
            <p:nvPr/>
          </p:nvSpPr>
          <p:spPr>
            <a:xfrm>
              <a:off x="6485121" y="1506065"/>
              <a:ext cx="76257" cy="57488"/>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1" name="Google Shape;931;p33"/>
            <p:cNvSpPr/>
            <p:nvPr/>
          </p:nvSpPr>
          <p:spPr>
            <a:xfrm>
              <a:off x="6284572" y="1907912"/>
              <a:ext cx="76042" cy="57488"/>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2" name="Google Shape;932;p33"/>
            <p:cNvSpPr/>
            <p:nvPr/>
          </p:nvSpPr>
          <p:spPr>
            <a:xfrm>
              <a:off x="6491178" y="1706821"/>
              <a:ext cx="64214" cy="57679"/>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3" name="Google Shape;933;p33"/>
            <p:cNvSpPr/>
            <p:nvPr/>
          </p:nvSpPr>
          <p:spPr>
            <a:xfrm>
              <a:off x="6685957" y="1506041"/>
              <a:ext cx="76034" cy="57296"/>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4" name="Google Shape;934;p33"/>
            <p:cNvSpPr/>
            <p:nvPr/>
          </p:nvSpPr>
          <p:spPr>
            <a:xfrm>
              <a:off x="6290565" y="2108310"/>
              <a:ext cx="64214" cy="5777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35" name="Google Shape;935;p33"/>
            <p:cNvSpPr/>
            <p:nvPr/>
          </p:nvSpPr>
          <p:spPr>
            <a:xfrm>
              <a:off x="6485344" y="1907641"/>
              <a:ext cx="75978" cy="57352"/>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grpSp>
      <p:sp>
        <p:nvSpPr>
          <p:cNvPr id="170" name="Google Shape;208;p34">
            <a:extLst>
              <a:ext uri="{FF2B5EF4-FFF2-40B4-BE49-F238E27FC236}">
                <a16:creationId xmlns:a16="http://schemas.microsoft.com/office/drawing/2014/main" id="{F13F2CA9-7988-4761-A5FD-D4AEE096F342}"/>
              </a:ext>
            </a:extLst>
          </p:cNvPr>
          <p:cNvSpPr/>
          <p:nvPr/>
        </p:nvSpPr>
        <p:spPr>
          <a:xfrm>
            <a:off x="1687996" y="1585124"/>
            <a:ext cx="870623" cy="622882"/>
          </a:xfrm>
          <a:custGeom>
            <a:avLst/>
            <a:gdLst/>
            <a:ahLst/>
            <a:cxnLst/>
            <a:rect l="l" t="t" r="r" b="b"/>
            <a:pathLst>
              <a:path w="16893" h="12086" extrusionOk="0">
                <a:moveTo>
                  <a:pt x="9064" y="0"/>
                </a:moveTo>
                <a:cubicBezTo>
                  <a:pt x="7693" y="0"/>
                  <a:pt x="6072" y="215"/>
                  <a:pt x="4159" y="725"/>
                </a:cubicBezTo>
                <a:cubicBezTo>
                  <a:pt x="1862" y="1337"/>
                  <a:pt x="375" y="2073"/>
                  <a:pt x="177" y="4208"/>
                </a:cubicBezTo>
                <a:cubicBezTo>
                  <a:pt x="1" y="6113"/>
                  <a:pt x="800" y="8433"/>
                  <a:pt x="2785" y="10176"/>
                </a:cubicBezTo>
                <a:cubicBezTo>
                  <a:pt x="4602" y="11772"/>
                  <a:pt x="6115" y="12085"/>
                  <a:pt x="7966" y="12085"/>
                </a:cubicBezTo>
                <a:cubicBezTo>
                  <a:pt x="8388" y="12085"/>
                  <a:pt x="8827" y="12069"/>
                  <a:pt x="9291" y="12048"/>
                </a:cubicBezTo>
                <a:cubicBezTo>
                  <a:pt x="12991" y="11879"/>
                  <a:pt x="16893" y="8340"/>
                  <a:pt x="15878" y="4208"/>
                </a:cubicBezTo>
                <a:cubicBezTo>
                  <a:pt x="15438" y="2424"/>
                  <a:pt x="13670" y="0"/>
                  <a:pt x="9064" y="0"/>
                </a:cubicBezTo>
                <a:close/>
              </a:path>
            </a:pathLst>
          </a:custGeom>
          <a:solidFill>
            <a:srgbClr val="92B8C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4343"/>
              </a:solidFill>
              <a:latin typeface="Tahoma" panose="020B0604030504040204" pitchFamily="34" charset="0"/>
              <a:ea typeface="Tahoma" panose="020B0604030504040204" pitchFamily="34" charset="0"/>
              <a:cs typeface="Tahoma" panose="020B0604030504040204" pitchFamily="34" charset="0"/>
            </a:endParaRPr>
          </a:p>
        </p:txBody>
      </p:sp>
      <p:sp>
        <p:nvSpPr>
          <p:cNvPr id="171" name="Google Shape;211;p34">
            <a:extLst>
              <a:ext uri="{FF2B5EF4-FFF2-40B4-BE49-F238E27FC236}">
                <a16:creationId xmlns:a16="http://schemas.microsoft.com/office/drawing/2014/main" id="{031F482D-3E2A-4398-8BB6-71CD7B656257}"/>
              </a:ext>
            </a:extLst>
          </p:cNvPr>
          <p:cNvSpPr txBox="1">
            <a:spLocks noGrp="1"/>
          </p:cNvSpPr>
          <p:nvPr/>
        </p:nvSpPr>
        <p:spPr>
          <a:xfrm flipH="1">
            <a:off x="1753557" y="1556096"/>
            <a:ext cx="739500" cy="502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87E45"/>
              </a:buClr>
              <a:buSzPts val="3600"/>
              <a:buFont typeface="Playfair Display"/>
              <a:buNone/>
              <a:defRPr sz="4000" b="0" i="0" u="none" strike="noStrike" cap="none">
                <a:solidFill>
                  <a:srgbClr val="434343"/>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rgbClr val="E87E45"/>
              </a:buClr>
              <a:buSzPts val="3600"/>
              <a:buFont typeface="Playfair Display"/>
              <a:buNone/>
              <a:defRPr sz="3600" b="0" i="0" u="none" strike="noStrike" cap="none">
                <a:solidFill>
                  <a:srgbClr val="E87E45"/>
                </a:solidFill>
                <a:latin typeface="Playfair Display"/>
                <a:ea typeface="Playfair Display"/>
                <a:cs typeface="Playfair Display"/>
                <a:sym typeface="Playfair Display"/>
              </a:defRPr>
            </a:lvl9pPr>
          </a:lstStyle>
          <a:p>
            <a:pPr marL="0" lvl="0" indent="0" algn="ctr" rtl="0">
              <a:spcBef>
                <a:spcPts val="0"/>
              </a:spcBef>
              <a:spcAft>
                <a:spcPts val="0"/>
              </a:spcAft>
              <a:buNone/>
            </a:pPr>
            <a:r>
              <a:rPr lang="en-GB" b="1" dirty="0">
                <a:solidFill>
                  <a:schemeClr val="tx1"/>
                </a:solidFill>
                <a:latin typeface="Tahoma" panose="020B0604030504040204" pitchFamily="34" charset="0"/>
                <a:ea typeface="Tahoma" panose="020B0604030504040204" pitchFamily="34" charset="0"/>
                <a:cs typeface="Tahoma" panose="020B0604030504040204" pitchFamily="34" charset="0"/>
              </a:rPr>
              <a:t>1</a:t>
            </a:r>
            <a:endParaRPr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2" name="TextBox 9">
            <a:extLst>
              <a:ext uri="{FF2B5EF4-FFF2-40B4-BE49-F238E27FC236}">
                <a16:creationId xmlns:a16="http://schemas.microsoft.com/office/drawing/2014/main" id="{5F648A34-9C99-4233-9263-5F1A216058DC}"/>
              </a:ext>
            </a:extLst>
          </p:cNvPr>
          <p:cNvSpPr txBox="1"/>
          <p:nvPr/>
        </p:nvSpPr>
        <p:spPr>
          <a:xfrm>
            <a:off x="2631749" y="1610793"/>
            <a:ext cx="4179349" cy="584775"/>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solidFill>
                  <a:srgbClr val="456C73"/>
                </a:solidFill>
                <a:effectLst>
                  <a:glow rad="101600">
                    <a:schemeClr val="accent5">
                      <a:satMod val="175000"/>
                      <a:alpha val="40000"/>
                    </a:schemeClr>
                  </a:glow>
                </a:effectLst>
                <a:latin typeface="Tahoma" panose="020B0604030504040204" pitchFamily="34" charset="0"/>
                <a:ea typeface="Tahoma" panose="020B0604030504040204" pitchFamily="34" charset="0"/>
                <a:cs typeface="Tahoma" panose="020B0604030504040204" pitchFamily="34" charset="0"/>
              </a:rPr>
              <a:t>TỔNG QUAN ĐỒ ÁN</a:t>
            </a:r>
          </a:p>
        </p:txBody>
      </p:sp>
      <p:grpSp>
        <p:nvGrpSpPr>
          <p:cNvPr id="173" name="Group 172">
            <a:extLst>
              <a:ext uri="{FF2B5EF4-FFF2-40B4-BE49-F238E27FC236}">
                <a16:creationId xmlns:a16="http://schemas.microsoft.com/office/drawing/2014/main" id="{BE0312E3-5C4A-4A23-9536-E66B6537854C}"/>
              </a:ext>
            </a:extLst>
          </p:cNvPr>
          <p:cNvGrpSpPr/>
          <p:nvPr/>
        </p:nvGrpSpPr>
        <p:grpSpPr>
          <a:xfrm>
            <a:off x="3007203" y="2675678"/>
            <a:ext cx="4448800" cy="911725"/>
            <a:chOff x="2347600" y="1387768"/>
            <a:chExt cx="4448800" cy="911725"/>
          </a:xfrm>
        </p:grpSpPr>
        <p:sp>
          <p:nvSpPr>
            <p:cNvPr id="174" name="Google Shape;1457;p40">
              <a:extLst>
                <a:ext uri="{FF2B5EF4-FFF2-40B4-BE49-F238E27FC236}">
                  <a16:creationId xmlns:a16="http://schemas.microsoft.com/office/drawing/2014/main" id="{CE76D57B-9306-4D05-8447-71170243AE35}"/>
                </a:ext>
              </a:extLst>
            </p:cNvPr>
            <p:cNvSpPr/>
            <p:nvPr/>
          </p:nvSpPr>
          <p:spPr>
            <a:xfrm>
              <a:off x="2347600" y="1523193"/>
              <a:ext cx="957900" cy="640875"/>
            </a:xfrm>
            <a:custGeom>
              <a:avLst/>
              <a:gdLst/>
              <a:ahLst/>
              <a:cxnLst/>
              <a:rect l="l" t="t" r="r" b="b"/>
              <a:pathLst>
                <a:path w="38316" h="25635" extrusionOk="0">
                  <a:moveTo>
                    <a:pt x="12824" y="0"/>
                  </a:moveTo>
                  <a:cubicBezTo>
                    <a:pt x="5775" y="0"/>
                    <a:pt x="1" y="5763"/>
                    <a:pt x="1" y="12812"/>
                  </a:cubicBezTo>
                  <a:cubicBezTo>
                    <a:pt x="1" y="19860"/>
                    <a:pt x="5775" y="25635"/>
                    <a:pt x="12824" y="25635"/>
                  </a:cubicBezTo>
                  <a:lnTo>
                    <a:pt x="30921" y="25635"/>
                  </a:lnTo>
                  <a:lnTo>
                    <a:pt x="38315" y="12812"/>
                  </a:lnTo>
                  <a:lnTo>
                    <a:pt x="30921" y="0"/>
                  </a:lnTo>
                  <a:close/>
                </a:path>
              </a:pathLst>
            </a:custGeom>
            <a:solidFill>
              <a:srgbClr val="8CB3BA"/>
            </a:solidFill>
            <a:ln>
              <a:noFill/>
            </a:ln>
          </p:spPr>
          <p:txBody>
            <a:bodyPr spcFirstLastPara="1" wrap="square" lIns="2743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Clr>
                  <a:schemeClr val="dk1"/>
                </a:buClr>
                <a:buSzPts val="1100"/>
                <a:buFont typeface="Arial" panose="020B0604020202020204"/>
                <a:buNone/>
              </a:pPr>
              <a:endParaRPr sz="2500" dirty="0">
                <a:latin typeface="Tahoma" panose="020B0604030504040204" pitchFamily="34" charset="0"/>
                <a:ea typeface="Tahoma" panose="020B0604030504040204" pitchFamily="34" charset="0"/>
                <a:cs typeface="Tahoma" panose="020B0604030504040204" pitchFamily="34" charset="0"/>
              </a:endParaRPr>
            </a:p>
          </p:txBody>
        </p:sp>
        <p:sp>
          <p:nvSpPr>
            <p:cNvPr id="175" name="Google Shape;1458;p40">
              <a:extLst>
                <a:ext uri="{FF2B5EF4-FFF2-40B4-BE49-F238E27FC236}">
                  <a16:creationId xmlns:a16="http://schemas.microsoft.com/office/drawing/2014/main" id="{5B94C661-4474-40E9-B43C-A7BB0E784263}"/>
                </a:ext>
              </a:extLst>
            </p:cNvPr>
            <p:cNvSpPr/>
            <p:nvPr/>
          </p:nvSpPr>
          <p:spPr>
            <a:xfrm>
              <a:off x="3056625" y="1471993"/>
              <a:ext cx="3739775" cy="743275"/>
            </a:xfrm>
            <a:custGeom>
              <a:avLst/>
              <a:gdLst/>
              <a:ahLst/>
              <a:cxnLst/>
              <a:rect l="l" t="t" r="r" b="b"/>
              <a:pathLst>
                <a:path w="149591" h="29731" extrusionOk="0">
                  <a:moveTo>
                    <a:pt x="7525" y="1"/>
                  </a:moveTo>
                  <a:lnTo>
                    <a:pt x="3906" y="6073"/>
                  </a:lnTo>
                  <a:lnTo>
                    <a:pt x="0" y="14860"/>
                  </a:lnTo>
                  <a:lnTo>
                    <a:pt x="7716" y="29730"/>
                  </a:lnTo>
                  <a:lnTo>
                    <a:pt x="144364" y="29730"/>
                  </a:lnTo>
                  <a:cubicBezTo>
                    <a:pt x="147257" y="29730"/>
                    <a:pt x="149591" y="27397"/>
                    <a:pt x="149591" y="24504"/>
                  </a:cubicBezTo>
                  <a:lnTo>
                    <a:pt x="149591" y="5215"/>
                  </a:lnTo>
                  <a:cubicBezTo>
                    <a:pt x="149591" y="2334"/>
                    <a:pt x="147257" y="1"/>
                    <a:pt x="14436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76" name="Google Shape;1459;p40">
              <a:extLst>
                <a:ext uri="{FF2B5EF4-FFF2-40B4-BE49-F238E27FC236}">
                  <a16:creationId xmlns:a16="http://schemas.microsoft.com/office/drawing/2014/main" id="{A5E84A30-2835-4060-B023-FAEC6E9E894D}"/>
                </a:ext>
              </a:extLst>
            </p:cNvPr>
            <p:cNvSpPr/>
            <p:nvPr/>
          </p:nvSpPr>
          <p:spPr>
            <a:xfrm>
              <a:off x="6701425" y="1476768"/>
              <a:ext cx="94975" cy="733425"/>
            </a:xfrm>
            <a:custGeom>
              <a:avLst/>
              <a:gdLst/>
              <a:ahLst/>
              <a:cxnLst/>
              <a:rect l="l" t="t" r="r" b="b"/>
              <a:pathLst>
                <a:path w="3799" h="29337" extrusionOk="0">
                  <a:moveTo>
                    <a:pt x="0" y="0"/>
                  </a:moveTo>
                  <a:lnTo>
                    <a:pt x="0" y="29337"/>
                  </a:lnTo>
                  <a:cubicBezTo>
                    <a:pt x="2191" y="28718"/>
                    <a:pt x="3799" y="26706"/>
                    <a:pt x="3799" y="24313"/>
                  </a:cubicBezTo>
                  <a:lnTo>
                    <a:pt x="3799" y="5024"/>
                  </a:lnTo>
                  <a:cubicBezTo>
                    <a:pt x="3799" y="2631"/>
                    <a:pt x="2191" y="619"/>
                    <a:pt x="0" y="0"/>
                  </a:cubicBezTo>
                  <a:close/>
                </a:path>
              </a:pathLst>
            </a:custGeom>
            <a:solidFill>
              <a:srgbClr val="8CB3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77" name="Google Shape;1460;p40">
              <a:extLst>
                <a:ext uri="{FF2B5EF4-FFF2-40B4-BE49-F238E27FC236}">
                  <a16:creationId xmlns:a16="http://schemas.microsoft.com/office/drawing/2014/main" id="{678210E9-1A87-4D59-BB6F-FCA36ECA3301}"/>
                </a:ext>
              </a:extLst>
            </p:cNvPr>
            <p:cNvSpPr/>
            <p:nvPr/>
          </p:nvSpPr>
          <p:spPr>
            <a:xfrm>
              <a:off x="3011375" y="1387768"/>
              <a:ext cx="316150" cy="911725"/>
            </a:xfrm>
            <a:custGeom>
              <a:avLst/>
              <a:gdLst/>
              <a:ahLst/>
              <a:cxnLst/>
              <a:rect l="l" t="t" r="r" b="b"/>
              <a:pathLst>
                <a:path w="12646" h="36469" extrusionOk="0">
                  <a:moveTo>
                    <a:pt x="9335" y="0"/>
                  </a:moveTo>
                  <a:lnTo>
                    <a:pt x="1941" y="12811"/>
                  </a:lnTo>
                  <a:cubicBezTo>
                    <a:pt x="1" y="16169"/>
                    <a:pt x="1" y="20300"/>
                    <a:pt x="1941" y="23658"/>
                  </a:cubicBezTo>
                  <a:lnTo>
                    <a:pt x="9335" y="36469"/>
                  </a:lnTo>
                  <a:lnTo>
                    <a:pt x="12645" y="36469"/>
                  </a:lnTo>
                  <a:lnTo>
                    <a:pt x="5251" y="23658"/>
                  </a:lnTo>
                  <a:cubicBezTo>
                    <a:pt x="3311" y="20300"/>
                    <a:pt x="3311" y="16169"/>
                    <a:pt x="5251" y="12811"/>
                  </a:cubicBezTo>
                  <a:lnTo>
                    <a:pt x="12645" y="0"/>
                  </a:lnTo>
                  <a:close/>
                </a:path>
              </a:pathLst>
            </a:custGeom>
            <a:solidFill>
              <a:srgbClr val="8CB3B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78" name="Google Shape;1462;p40">
              <a:extLst>
                <a:ext uri="{FF2B5EF4-FFF2-40B4-BE49-F238E27FC236}">
                  <a16:creationId xmlns:a16="http://schemas.microsoft.com/office/drawing/2014/main" id="{FAC32632-9DB3-4633-9B30-B8596A9294E3}"/>
                </a:ext>
              </a:extLst>
            </p:cNvPr>
            <p:cNvSpPr txBox="1"/>
            <p:nvPr/>
          </p:nvSpPr>
          <p:spPr>
            <a:xfrm>
              <a:off x="3432941" y="1660630"/>
              <a:ext cx="2727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400" b="1" dirty="0">
                  <a:solidFill>
                    <a:srgbClr val="4E7B82"/>
                  </a:solidFill>
                  <a:latin typeface="Tahoma" panose="020B0604030504040204" pitchFamily="34" charset="0"/>
                  <a:ea typeface="Tahoma" panose="020B0604030504040204" pitchFamily="34" charset="0"/>
                  <a:cs typeface="Tahoma" panose="020B0604030504040204" pitchFamily="34" charset="0"/>
                  <a:sym typeface="Fira Sans Extra Condensed Medium"/>
                </a:rPr>
                <a:t>Lý do chọn đề tài</a:t>
              </a:r>
              <a:endParaRPr sz="2400" b="1" dirty="0">
                <a:solidFill>
                  <a:srgbClr val="4E7B82"/>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grpSp>
          <p:nvGrpSpPr>
            <p:cNvPr id="179" name="Google Shape;1388;p39">
              <a:extLst>
                <a:ext uri="{FF2B5EF4-FFF2-40B4-BE49-F238E27FC236}">
                  <a16:creationId xmlns:a16="http://schemas.microsoft.com/office/drawing/2014/main" id="{54A53213-1622-48B7-8721-28D776261940}"/>
                </a:ext>
              </a:extLst>
            </p:cNvPr>
            <p:cNvGrpSpPr/>
            <p:nvPr/>
          </p:nvGrpSpPr>
          <p:grpSpPr>
            <a:xfrm>
              <a:off x="6258620" y="1687097"/>
              <a:ext cx="316878" cy="312664"/>
              <a:chOff x="-1951475" y="3597450"/>
              <a:chExt cx="295375" cy="291450"/>
            </a:xfrm>
            <a:solidFill>
              <a:srgbClr val="4A757E"/>
            </a:solidFill>
          </p:grpSpPr>
          <p:sp>
            <p:nvSpPr>
              <p:cNvPr id="181" name="Google Shape;1389;p39">
                <a:extLst>
                  <a:ext uri="{FF2B5EF4-FFF2-40B4-BE49-F238E27FC236}">
                    <a16:creationId xmlns:a16="http://schemas.microsoft.com/office/drawing/2014/main" id="{7B6BDA27-9023-4954-8FA3-B2A148C6A60D}"/>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2" name="Google Shape;1390;p39">
                <a:extLst>
                  <a:ext uri="{FF2B5EF4-FFF2-40B4-BE49-F238E27FC236}">
                    <a16:creationId xmlns:a16="http://schemas.microsoft.com/office/drawing/2014/main" id="{EF436751-146D-45EB-B894-2678AE835CFD}"/>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3" name="Google Shape;1391;p39">
                <a:extLst>
                  <a:ext uri="{FF2B5EF4-FFF2-40B4-BE49-F238E27FC236}">
                    <a16:creationId xmlns:a16="http://schemas.microsoft.com/office/drawing/2014/main" id="{5D083BCF-2001-404C-8FEF-8032EE32D24B}"/>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4" name="Google Shape;1392;p39">
                <a:extLst>
                  <a:ext uri="{FF2B5EF4-FFF2-40B4-BE49-F238E27FC236}">
                    <a16:creationId xmlns:a16="http://schemas.microsoft.com/office/drawing/2014/main" id="{91425891-F219-4099-B064-FD8DE6710D01}"/>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2">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sp>
          <p:nvSpPr>
            <p:cNvPr id="180" name="TextBox 16">
              <a:extLst>
                <a:ext uri="{FF2B5EF4-FFF2-40B4-BE49-F238E27FC236}">
                  <a16:creationId xmlns:a16="http://schemas.microsoft.com/office/drawing/2014/main" id="{632FBD76-7487-44D0-9CA5-63A139F6CF16}"/>
                </a:ext>
              </a:extLst>
            </p:cNvPr>
            <p:cNvSpPr txBox="1"/>
            <p:nvPr/>
          </p:nvSpPr>
          <p:spPr>
            <a:xfrm>
              <a:off x="2516041" y="1547211"/>
              <a:ext cx="575799"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01</a:t>
              </a:r>
            </a:p>
          </p:txBody>
        </p:sp>
      </p:grpSp>
      <p:grpSp>
        <p:nvGrpSpPr>
          <p:cNvPr id="185" name="Group 184">
            <a:extLst>
              <a:ext uri="{FF2B5EF4-FFF2-40B4-BE49-F238E27FC236}">
                <a16:creationId xmlns:a16="http://schemas.microsoft.com/office/drawing/2014/main" id="{877C092F-097F-4A1A-B6ED-47DECB92EACD}"/>
              </a:ext>
            </a:extLst>
          </p:cNvPr>
          <p:cNvGrpSpPr/>
          <p:nvPr/>
        </p:nvGrpSpPr>
        <p:grpSpPr>
          <a:xfrm>
            <a:off x="3022611" y="3746623"/>
            <a:ext cx="4448800" cy="911725"/>
            <a:chOff x="1053065" y="1145836"/>
            <a:chExt cx="4448800" cy="911725"/>
          </a:xfrm>
        </p:grpSpPr>
        <p:sp>
          <p:nvSpPr>
            <p:cNvPr id="186" name="Google Shape;1458;p40">
              <a:extLst>
                <a:ext uri="{FF2B5EF4-FFF2-40B4-BE49-F238E27FC236}">
                  <a16:creationId xmlns:a16="http://schemas.microsoft.com/office/drawing/2014/main" id="{80CBF15C-879F-44C3-90E7-30E521E5627D}"/>
                </a:ext>
              </a:extLst>
            </p:cNvPr>
            <p:cNvSpPr/>
            <p:nvPr/>
          </p:nvSpPr>
          <p:spPr>
            <a:xfrm>
              <a:off x="1762090" y="1230061"/>
              <a:ext cx="3739775" cy="743275"/>
            </a:xfrm>
            <a:custGeom>
              <a:avLst/>
              <a:gdLst/>
              <a:ahLst/>
              <a:cxnLst/>
              <a:rect l="l" t="t" r="r" b="b"/>
              <a:pathLst>
                <a:path w="149591" h="29731" extrusionOk="0">
                  <a:moveTo>
                    <a:pt x="7525" y="1"/>
                  </a:moveTo>
                  <a:lnTo>
                    <a:pt x="3906" y="6073"/>
                  </a:lnTo>
                  <a:lnTo>
                    <a:pt x="0" y="14860"/>
                  </a:lnTo>
                  <a:lnTo>
                    <a:pt x="7716" y="29730"/>
                  </a:lnTo>
                  <a:lnTo>
                    <a:pt x="144364" y="29730"/>
                  </a:lnTo>
                  <a:cubicBezTo>
                    <a:pt x="147257" y="29730"/>
                    <a:pt x="149591" y="27397"/>
                    <a:pt x="149591" y="24504"/>
                  </a:cubicBezTo>
                  <a:lnTo>
                    <a:pt x="149591" y="5215"/>
                  </a:lnTo>
                  <a:cubicBezTo>
                    <a:pt x="149591" y="2334"/>
                    <a:pt x="147257" y="1"/>
                    <a:pt x="144364" y="1"/>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87" name="Google Shape;1459;p40">
              <a:extLst>
                <a:ext uri="{FF2B5EF4-FFF2-40B4-BE49-F238E27FC236}">
                  <a16:creationId xmlns:a16="http://schemas.microsoft.com/office/drawing/2014/main" id="{4190728E-ACEA-4B0F-9D0B-3AC36C5BDEE0}"/>
                </a:ext>
              </a:extLst>
            </p:cNvPr>
            <p:cNvSpPr/>
            <p:nvPr/>
          </p:nvSpPr>
          <p:spPr>
            <a:xfrm>
              <a:off x="5406890" y="1234836"/>
              <a:ext cx="94975" cy="733425"/>
            </a:xfrm>
            <a:custGeom>
              <a:avLst/>
              <a:gdLst/>
              <a:ahLst/>
              <a:cxnLst/>
              <a:rect l="l" t="t" r="r" b="b"/>
              <a:pathLst>
                <a:path w="3799" h="29337" extrusionOk="0">
                  <a:moveTo>
                    <a:pt x="0" y="0"/>
                  </a:moveTo>
                  <a:lnTo>
                    <a:pt x="0" y="29337"/>
                  </a:lnTo>
                  <a:cubicBezTo>
                    <a:pt x="2191" y="28718"/>
                    <a:pt x="3799" y="26706"/>
                    <a:pt x="3799" y="24313"/>
                  </a:cubicBezTo>
                  <a:lnTo>
                    <a:pt x="3799" y="5024"/>
                  </a:lnTo>
                  <a:cubicBezTo>
                    <a:pt x="3799" y="2631"/>
                    <a:pt x="2191" y="619"/>
                    <a:pt x="0" y="0"/>
                  </a:cubicBezTo>
                  <a:close/>
                </a:path>
              </a:pathLst>
            </a:custGeom>
            <a:solidFill>
              <a:srgbClr val="CE746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88" name="Google Shape;1460;p40">
              <a:extLst>
                <a:ext uri="{FF2B5EF4-FFF2-40B4-BE49-F238E27FC236}">
                  <a16:creationId xmlns:a16="http://schemas.microsoft.com/office/drawing/2014/main" id="{4093F788-B60C-4F19-B858-427F1D0B3693}"/>
                </a:ext>
              </a:extLst>
            </p:cNvPr>
            <p:cNvSpPr/>
            <p:nvPr/>
          </p:nvSpPr>
          <p:spPr>
            <a:xfrm>
              <a:off x="1716840" y="1145836"/>
              <a:ext cx="316150" cy="911725"/>
            </a:xfrm>
            <a:custGeom>
              <a:avLst/>
              <a:gdLst/>
              <a:ahLst/>
              <a:cxnLst/>
              <a:rect l="l" t="t" r="r" b="b"/>
              <a:pathLst>
                <a:path w="12646" h="36469" extrusionOk="0">
                  <a:moveTo>
                    <a:pt x="9335" y="0"/>
                  </a:moveTo>
                  <a:lnTo>
                    <a:pt x="1941" y="12811"/>
                  </a:lnTo>
                  <a:cubicBezTo>
                    <a:pt x="1" y="16169"/>
                    <a:pt x="1" y="20300"/>
                    <a:pt x="1941" y="23658"/>
                  </a:cubicBezTo>
                  <a:lnTo>
                    <a:pt x="9335" y="36469"/>
                  </a:lnTo>
                  <a:lnTo>
                    <a:pt x="12645" y="36469"/>
                  </a:lnTo>
                  <a:lnTo>
                    <a:pt x="5251" y="23658"/>
                  </a:lnTo>
                  <a:cubicBezTo>
                    <a:pt x="3311" y="20300"/>
                    <a:pt x="3311" y="16169"/>
                    <a:pt x="5251" y="12811"/>
                  </a:cubicBezTo>
                  <a:lnTo>
                    <a:pt x="12645" y="0"/>
                  </a:lnTo>
                  <a:close/>
                </a:path>
              </a:pathLst>
            </a:custGeom>
            <a:solidFill>
              <a:srgbClr val="CE746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189" name="Google Shape;1462;p40">
              <a:extLst>
                <a:ext uri="{FF2B5EF4-FFF2-40B4-BE49-F238E27FC236}">
                  <a16:creationId xmlns:a16="http://schemas.microsoft.com/office/drawing/2014/main" id="{87F79CC5-C074-4010-85D4-EF615FBE8D7F}"/>
                </a:ext>
              </a:extLst>
            </p:cNvPr>
            <p:cNvSpPr txBox="1"/>
            <p:nvPr/>
          </p:nvSpPr>
          <p:spPr>
            <a:xfrm>
              <a:off x="2138405" y="1418698"/>
              <a:ext cx="281626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200" b="1">
                  <a:solidFill>
                    <a:srgbClr val="C96753"/>
                  </a:solidFill>
                  <a:latin typeface="Tahoma" panose="020B0604030504040204" pitchFamily="34" charset="0"/>
                  <a:ea typeface="Tahoma" panose="020B0604030504040204" pitchFamily="34" charset="0"/>
                  <a:cs typeface="Tahoma" panose="020B0604030504040204" pitchFamily="34" charset="0"/>
                  <a:sym typeface="Fira Sans Extra Condensed Medium"/>
                </a:rPr>
                <a:t>Mục đích </a:t>
              </a:r>
              <a:r>
                <a:rPr lang="en-GB" sz="2200" b="1" dirty="0">
                  <a:solidFill>
                    <a:srgbClr val="C96753"/>
                  </a:solidFill>
                  <a:latin typeface="Tahoma" panose="020B0604030504040204" pitchFamily="34" charset="0"/>
                  <a:ea typeface="Tahoma" panose="020B0604030504040204" pitchFamily="34" charset="0"/>
                  <a:cs typeface="Tahoma" panose="020B0604030504040204" pitchFamily="34" charset="0"/>
                  <a:sym typeface="Fira Sans Extra Condensed Medium"/>
                </a:rPr>
                <a:t>nghiên cứu</a:t>
              </a:r>
              <a:endParaRPr sz="2200" b="1" dirty="0">
                <a:solidFill>
                  <a:srgbClr val="C96753"/>
                </a:solidFill>
                <a:latin typeface="Tahoma" panose="020B0604030504040204" pitchFamily="34" charset="0"/>
                <a:ea typeface="Tahoma" panose="020B0604030504040204" pitchFamily="34" charset="0"/>
                <a:cs typeface="Tahoma" panose="020B0604030504040204" pitchFamily="34" charset="0"/>
                <a:sym typeface="Fira Sans Extra Condensed Medium"/>
              </a:endParaRPr>
            </a:p>
          </p:txBody>
        </p:sp>
        <p:grpSp>
          <p:nvGrpSpPr>
            <p:cNvPr id="190" name="Group 189">
              <a:extLst>
                <a:ext uri="{FF2B5EF4-FFF2-40B4-BE49-F238E27FC236}">
                  <a16:creationId xmlns:a16="http://schemas.microsoft.com/office/drawing/2014/main" id="{16FEB8C5-55A7-499A-9B86-62FAED79259D}"/>
                </a:ext>
              </a:extLst>
            </p:cNvPr>
            <p:cNvGrpSpPr/>
            <p:nvPr/>
          </p:nvGrpSpPr>
          <p:grpSpPr>
            <a:xfrm>
              <a:off x="1053065" y="1281261"/>
              <a:ext cx="957900" cy="640875"/>
              <a:chOff x="2347600" y="2730186"/>
              <a:chExt cx="957900" cy="640875"/>
            </a:xfrm>
            <a:solidFill>
              <a:srgbClr val="CE7462"/>
            </a:solidFill>
          </p:grpSpPr>
          <p:sp>
            <p:nvSpPr>
              <p:cNvPr id="194" name="Google Shape;1457;p40">
                <a:extLst>
                  <a:ext uri="{FF2B5EF4-FFF2-40B4-BE49-F238E27FC236}">
                    <a16:creationId xmlns:a16="http://schemas.microsoft.com/office/drawing/2014/main" id="{14775891-F74E-4430-B830-0BC9E1D95AA7}"/>
                  </a:ext>
                </a:extLst>
              </p:cNvPr>
              <p:cNvSpPr/>
              <p:nvPr/>
            </p:nvSpPr>
            <p:spPr>
              <a:xfrm>
                <a:off x="2347600" y="2730186"/>
                <a:ext cx="957900" cy="640875"/>
              </a:xfrm>
              <a:custGeom>
                <a:avLst/>
                <a:gdLst/>
                <a:ahLst/>
                <a:cxnLst/>
                <a:rect l="l" t="t" r="r" b="b"/>
                <a:pathLst>
                  <a:path w="38316" h="25635" extrusionOk="0">
                    <a:moveTo>
                      <a:pt x="12824" y="0"/>
                    </a:moveTo>
                    <a:cubicBezTo>
                      <a:pt x="5775" y="0"/>
                      <a:pt x="1" y="5763"/>
                      <a:pt x="1" y="12812"/>
                    </a:cubicBezTo>
                    <a:cubicBezTo>
                      <a:pt x="1" y="19860"/>
                      <a:pt x="5775" y="25635"/>
                      <a:pt x="12824" y="25635"/>
                    </a:cubicBezTo>
                    <a:lnTo>
                      <a:pt x="30921" y="25635"/>
                    </a:lnTo>
                    <a:lnTo>
                      <a:pt x="38315" y="12812"/>
                    </a:lnTo>
                    <a:lnTo>
                      <a:pt x="30921" y="0"/>
                    </a:lnTo>
                    <a:close/>
                  </a:path>
                </a:pathLst>
              </a:custGeom>
              <a:grpFill/>
              <a:ln>
                <a:noFill/>
              </a:ln>
            </p:spPr>
            <p:txBody>
              <a:bodyPr spcFirstLastPara="1" wrap="square" lIns="27430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Clr>
                    <a:schemeClr val="dk1"/>
                  </a:buClr>
                  <a:buSzPts val="1100"/>
                  <a:buFont typeface="Arial" panose="020B0604020202020204"/>
                  <a:buNone/>
                </a:pPr>
                <a:endParaRPr sz="28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95" name="TextBox 88">
                <a:extLst>
                  <a:ext uri="{FF2B5EF4-FFF2-40B4-BE49-F238E27FC236}">
                    <a16:creationId xmlns:a16="http://schemas.microsoft.com/office/drawing/2014/main" id="{A136C2B0-740E-4D62-9372-DFCE6B48011B}"/>
                  </a:ext>
                </a:extLst>
              </p:cNvPr>
              <p:cNvSpPr txBox="1"/>
              <p:nvPr/>
            </p:nvSpPr>
            <p:spPr>
              <a:xfrm>
                <a:off x="2474139" y="2738451"/>
                <a:ext cx="570990" cy="523220"/>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tx1"/>
                    </a:solidFill>
                    <a:latin typeface="Tahoma" panose="020B0604030504040204" pitchFamily="34" charset="0"/>
                    <a:ea typeface="Tahoma" panose="020B0604030504040204" pitchFamily="34" charset="0"/>
                    <a:cs typeface="Tahoma" panose="020B0604030504040204" pitchFamily="34" charset="0"/>
                  </a:rPr>
                  <a:t>02</a:t>
                </a:r>
              </a:p>
            </p:txBody>
          </p:sp>
        </p:grpSp>
        <p:grpSp>
          <p:nvGrpSpPr>
            <p:cNvPr id="191" name="Google Shape;1598;p44">
              <a:extLst>
                <a:ext uri="{FF2B5EF4-FFF2-40B4-BE49-F238E27FC236}">
                  <a16:creationId xmlns:a16="http://schemas.microsoft.com/office/drawing/2014/main" id="{A7A656B3-0427-4764-8322-5E3178538A5A}"/>
                </a:ext>
              </a:extLst>
            </p:cNvPr>
            <p:cNvGrpSpPr/>
            <p:nvPr/>
          </p:nvGrpSpPr>
          <p:grpSpPr>
            <a:xfrm>
              <a:off x="4959393" y="1473846"/>
              <a:ext cx="304966" cy="310552"/>
              <a:chOff x="-40742750" y="3972175"/>
              <a:chExt cx="311125" cy="316825"/>
            </a:xfrm>
            <a:solidFill>
              <a:srgbClr val="CE7462"/>
            </a:solidFill>
          </p:grpSpPr>
          <p:sp>
            <p:nvSpPr>
              <p:cNvPr id="192" name="Google Shape;1599;p44">
                <a:extLst>
                  <a:ext uri="{FF2B5EF4-FFF2-40B4-BE49-F238E27FC236}">
                    <a16:creationId xmlns:a16="http://schemas.microsoft.com/office/drawing/2014/main" id="{E58C0934-6B0E-45EE-AC26-7B848834E222}"/>
                  </a:ext>
                </a:extLst>
              </p:cNvPr>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3" name="Google Shape;1600;p44">
                <a:extLst>
                  <a:ext uri="{FF2B5EF4-FFF2-40B4-BE49-F238E27FC236}">
                    <a16:creationId xmlns:a16="http://schemas.microsoft.com/office/drawing/2014/main" id="{4FE8826D-71C1-4030-B771-EDBA02B73638}"/>
                  </a:ext>
                </a:extLst>
              </p:cNvPr>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sp>
        <p:nvSpPr>
          <p:cNvPr id="196" name="TextBox 37">
            <a:extLst>
              <a:ext uri="{FF2B5EF4-FFF2-40B4-BE49-F238E27FC236}">
                <a16:creationId xmlns:a16="http://schemas.microsoft.com/office/drawing/2014/main" id="{58557F91-982D-4130-8B11-5B0193E7E29F}"/>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03</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35"/>
          <p:cNvSpPr/>
          <p:nvPr/>
        </p:nvSpPr>
        <p:spPr>
          <a:xfrm rot="-1379908">
            <a:off x="221214" y="-515094"/>
            <a:ext cx="2513958" cy="5100190"/>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35"/>
          <p:cNvGrpSpPr/>
          <p:nvPr/>
        </p:nvGrpSpPr>
        <p:grpSpPr>
          <a:xfrm rot="7199608">
            <a:off x="691255" y="2531420"/>
            <a:ext cx="1736090" cy="1972672"/>
            <a:chOff x="1882000" y="238175"/>
            <a:chExt cx="3843550" cy="5231250"/>
          </a:xfrm>
        </p:grpSpPr>
        <p:sp>
          <p:nvSpPr>
            <p:cNvPr id="1039" name="Google Shape;1039;p35"/>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5"/>
          <p:cNvGrpSpPr/>
          <p:nvPr/>
        </p:nvGrpSpPr>
        <p:grpSpPr>
          <a:xfrm>
            <a:off x="7281367" y="-552438"/>
            <a:ext cx="1357418" cy="1644881"/>
            <a:chOff x="1913725" y="238075"/>
            <a:chExt cx="3807625" cy="5238475"/>
          </a:xfrm>
        </p:grpSpPr>
        <p:sp>
          <p:nvSpPr>
            <p:cNvPr id="1066" name="Google Shape;1066;p35"/>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5"/>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35"/>
          <p:cNvSpPr/>
          <p:nvPr/>
        </p:nvSpPr>
        <p:spPr>
          <a:xfrm rot="-5152344" flipH="1">
            <a:off x="7453404" y="-841268"/>
            <a:ext cx="2960497" cy="1651230"/>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5"/>
          <p:cNvGrpSpPr/>
          <p:nvPr/>
        </p:nvGrpSpPr>
        <p:grpSpPr>
          <a:xfrm rot="2700000">
            <a:off x="6746934" y="3331876"/>
            <a:ext cx="3005439" cy="1783196"/>
            <a:chOff x="235075" y="777725"/>
            <a:chExt cx="7186900" cy="4132775"/>
          </a:xfrm>
        </p:grpSpPr>
        <p:sp>
          <p:nvSpPr>
            <p:cNvPr id="1090" name="Google Shape;1090;p35"/>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2502;p79">
            <a:extLst>
              <a:ext uri="{FF2B5EF4-FFF2-40B4-BE49-F238E27FC236}">
                <a16:creationId xmlns:a16="http://schemas.microsoft.com/office/drawing/2014/main" id="{A5C809F6-34B8-4FDA-9A2D-3E5B5E752D71}"/>
              </a:ext>
            </a:extLst>
          </p:cNvPr>
          <p:cNvGrpSpPr/>
          <p:nvPr/>
        </p:nvGrpSpPr>
        <p:grpSpPr>
          <a:xfrm>
            <a:off x="1803574" y="2062001"/>
            <a:ext cx="866320" cy="835298"/>
            <a:chOff x="2312623" y="2468584"/>
            <a:chExt cx="312698" cy="286534"/>
          </a:xfrm>
          <a:solidFill>
            <a:schemeClr val="accent3">
              <a:lumMod val="10000"/>
            </a:schemeClr>
          </a:solidFill>
          <a:effectLst>
            <a:reflection blurRad="6350" stA="52000" endA="300" endPos="35000" dir="5400000" sy="-100000" algn="bl" rotWithShape="0"/>
          </a:effectLst>
        </p:grpSpPr>
        <p:sp>
          <p:nvSpPr>
            <p:cNvPr id="82" name="Google Shape;12503;p79">
              <a:extLst>
                <a:ext uri="{FF2B5EF4-FFF2-40B4-BE49-F238E27FC236}">
                  <a16:creationId xmlns:a16="http://schemas.microsoft.com/office/drawing/2014/main" id="{B3FD8910-508A-474C-BA06-B782136C877D}"/>
                </a:ext>
              </a:extLst>
            </p:cNvPr>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1">
                    <a:lumMod val="25000"/>
                  </a:schemeClr>
                </a:solidFill>
              </a:endParaRPr>
            </a:p>
          </p:txBody>
        </p:sp>
        <p:sp>
          <p:nvSpPr>
            <p:cNvPr id="83" name="Google Shape;12504;p79">
              <a:extLst>
                <a:ext uri="{FF2B5EF4-FFF2-40B4-BE49-F238E27FC236}">
                  <a16:creationId xmlns:a16="http://schemas.microsoft.com/office/drawing/2014/main" id="{ADE19125-E900-4530-B5BB-5204F4F169FF}"/>
                </a:ext>
              </a:extLst>
            </p:cNvPr>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1">
                    <a:lumMod val="25000"/>
                  </a:schemeClr>
                </a:solidFill>
              </a:endParaRPr>
            </a:p>
          </p:txBody>
        </p:sp>
        <p:sp>
          <p:nvSpPr>
            <p:cNvPr id="84" name="Google Shape;12505;p79">
              <a:extLst>
                <a:ext uri="{FF2B5EF4-FFF2-40B4-BE49-F238E27FC236}">
                  <a16:creationId xmlns:a16="http://schemas.microsoft.com/office/drawing/2014/main" id="{F5B87769-F2B8-4625-8251-FE3DEA46062D}"/>
                </a:ext>
              </a:extLst>
            </p:cNvPr>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chemeClr val="accent1">
                    <a:lumMod val="25000"/>
                  </a:schemeClr>
                </a:solidFill>
              </a:endParaRPr>
            </a:p>
          </p:txBody>
        </p:sp>
      </p:grpSp>
      <p:pic>
        <p:nvPicPr>
          <p:cNvPr id="64" name="Picture 63">
            <a:extLst>
              <a:ext uri="{FF2B5EF4-FFF2-40B4-BE49-F238E27FC236}">
                <a16:creationId xmlns:a16="http://schemas.microsoft.com/office/drawing/2014/main" id="{828EE9D8-B0B6-4042-82CF-BAE99EC4E4AB}"/>
              </a:ext>
            </a:extLst>
          </p:cNvPr>
          <p:cNvPicPr>
            <a:picLocks noChangeAspect="1"/>
          </p:cNvPicPr>
          <p:nvPr/>
        </p:nvPicPr>
        <p:blipFill>
          <a:blip r:embed="rId3"/>
          <a:stretch>
            <a:fillRect/>
          </a:stretch>
        </p:blipFill>
        <p:spPr>
          <a:xfrm>
            <a:off x="5669895" y="1432358"/>
            <a:ext cx="2136083" cy="1422918"/>
          </a:xfrm>
          <a:prstGeom prst="rect">
            <a:avLst/>
          </a:prstGeom>
        </p:spPr>
      </p:pic>
      <p:pic>
        <p:nvPicPr>
          <p:cNvPr id="65" name="Picture 64">
            <a:extLst>
              <a:ext uri="{FF2B5EF4-FFF2-40B4-BE49-F238E27FC236}">
                <a16:creationId xmlns:a16="http://schemas.microsoft.com/office/drawing/2014/main" id="{3A53989D-F0CC-4CEE-8E83-72B3D7DCC67B}"/>
              </a:ext>
            </a:extLst>
          </p:cNvPr>
          <p:cNvPicPr>
            <a:picLocks noChangeAspect="1"/>
          </p:cNvPicPr>
          <p:nvPr/>
        </p:nvPicPr>
        <p:blipFill>
          <a:blip r:embed="rId4"/>
          <a:stretch>
            <a:fillRect/>
          </a:stretch>
        </p:blipFill>
        <p:spPr>
          <a:xfrm>
            <a:off x="3413785" y="1687038"/>
            <a:ext cx="1845044" cy="1845044"/>
          </a:xfrm>
          <a:prstGeom prst="rect">
            <a:avLst/>
          </a:prstGeom>
          <a:effectLst>
            <a:outerShdw blurRad="50800" dist="38100" algn="l" rotWithShape="0">
              <a:prstClr val="black">
                <a:alpha val="40000"/>
              </a:prstClr>
            </a:outerShdw>
          </a:effectLst>
        </p:spPr>
      </p:pic>
      <p:grpSp>
        <p:nvGrpSpPr>
          <p:cNvPr id="66" name="Google Shape;9101;p73">
            <a:extLst>
              <a:ext uri="{FF2B5EF4-FFF2-40B4-BE49-F238E27FC236}">
                <a16:creationId xmlns:a16="http://schemas.microsoft.com/office/drawing/2014/main" id="{6667505D-888A-4600-98E3-12500B6C62A2}"/>
              </a:ext>
            </a:extLst>
          </p:cNvPr>
          <p:cNvGrpSpPr/>
          <p:nvPr/>
        </p:nvGrpSpPr>
        <p:grpSpPr>
          <a:xfrm>
            <a:off x="3406838" y="1669113"/>
            <a:ext cx="1938680" cy="1790928"/>
            <a:chOff x="4129482" y="3681059"/>
            <a:chExt cx="355402" cy="354291"/>
          </a:xfrm>
          <a:solidFill>
            <a:srgbClr val="C00000"/>
          </a:solidFill>
        </p:grpSpPr>
        <p:sp>
          <p:nvSpPr>
            <p:cNvPr id="67" name="Google Shape;9102;p73">
              <a:extLst>
                <a:ext uri="{FF2B5EF4-FFF2-40B4-BE49-F238E27FC236}">
                  <a16:creationId xmlns:a16="http://schemas.microsoft.com/office/drawing/2014/main" id="{2B07CDD3-B0CF-4E4F-A57A-214079B933E2}"/>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8" name="Google Shape;9103;p73">
              <a:extLst>
                <a:ext uri="{FF2B5EF4-FFF2-40B4-BE49-F238E27FC236}">
                  <a16:creationId xmlns:a16="http://schemas.microsoft.com/office/drawing/2014/main" id="{C9C23166-204E-4BDE-9EED-E16391DDA4CE}"/>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9" name="Google Shape;9104;p73">
              <a:extLst>
                <a:ext uri="{FF2B5EF4-FFF2-40B4-BE49-F238E27FC236}">
                  <a16:creationId xmlns:a16="http://schemas.microsoft.com/office/drawing/2014/main" id="{13BD2DA7-23FD-4ED9-8F60-A9B91A97D6D0}"/>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0" name="Google Shape;9105;p73">
              <a:extLst>
                <a:ext uri="{FF2B5EF4-FFF2-40B4-BE49-F238E27FC236}">
                  <a16:creationId xmlns:a16="http://schemas.microsoft.com/office/drawing/2014/main" id="{8CCBF631-9345-44EC-B150-17285B7108D7}"/>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85" name="Google Shape;1127;p36">
            <a:extLst>
              <a:ext uri="{FF2B5EF4-FFF2-40B4-BE49-F238E27FC236}">
                <a16:creationId xmlns:a16="http://schemas.microsoft.com/office/drawing/2014/main" id="{360F04B7-D7A2-40F0-BEC2-42577B064538}"/>
              </a:ext>
            </a:extLst>
          </p:cNvPr>
          <p:cNvSpPr txBox="1">
            <a:spLocks/>
          </p:cNvSpPr>
          <p:nvPr/>
        </p:nvSpPr>
        <p:spPr>
          <a:xfrm>
            <a:off x="2682321" y="355964"/>
            <a:ext cx="4306816" cy="896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b="1">
                <a:solidFill>
                  <a:schemeClr val="accent3">
                    <a:lumMod val="75000"/>
                  </a:schemeClr>
                </a:solidFill>
                <a:latin typeface="Tahoma" panose="020B0604030504040204" pitchFamily="34" charset="0"/>
                <a:ea typeface="Tahoma" panose="020B0604030504040204" pitchFamily="34" charset="0"/>
                <a:cs typeface="Tahoma" panose="020B0604030504040204" pitchFamily="34" charset="0"/>
              </a:rPr>
              <a:t>LÝ DO CHỌN ĐỀ TÀI</a:t>
            </a:r>
          </a:p>
        </p:txBody>
      </p:sp>
      <p:sp>
        <p:nvSpPr>
          <p:cNvPr id="71" name="TextBox 37">
            <a:extLst>
              <a:ext uri="{FF2B5EF4-FFF2-40B4-BE49-F238E27FC236}">
                <a16:creationId xmlns:a16="http://schemas.microsoft.com/office/drawing/2014/main" id="{E0E5B322-8536-4656-B339-BCCCF5D28752}"/>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04</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pSp>
        <p:nvGrpSpPr>
          <p:cNvPr id="1096" name="Google Shape;1096;p36"/>
          <p:cNvGrpSpPr/>
          <p:nvPr/>
        </p:nvGrpSpPr>
        <p:grpSpPr>
          <a:xfrm>
            <a:off x="4234241" y="-515851"/>
            <a:ext cx="1776257" cy="2443749"/>
            <a:chOff x="1913725" y="238075"/>
            <a:chExt cx="3807625" cy="5238475"/>
          </a:xfrm>
        </p:grpSpPr>
        <p:sp>
          <p:nvSpPr>
            <p:cNvPr id="1097" name="Google Shape;1097;p36"/>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36"/>
          <p:cNvSpPr/>
          <p:nvPr/>
        </p:nvSpPr>
        <p:spPr>
          <a:xfrm>
            <a:off x="4010100" y="685300"/>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36"/>
          <p:cNvGrpSpPr/>
          <p:nvPr/>
        </p:nvGrpSpPr>
        <p:grpSpPr>
          <a:xfrm rot="5400000">
            <a:off x="-2275431" y="-819560"/>
            <a:ext cx="8953931" cy="5412446"/>
            <a:chOff x="238125" y="693075"/>
            <a:chExt cx="7137450" cy="4314425"/>
          </a:xfrm>
        </p:grpSpPr>
        <p:sp>
          <p:nvSpPr>
            <p:cNvPr id="1121" name="Google Shape;1121;p36"/>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36"/>
          <p:cNvSpPr/>
          <p:nvPr/>
        </p:nvSpPr>
        <p:spPr>
          <a:xfrm>
            <a:off x="4010100" y="2773513"/>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36"/>
          <p:cNvGrpSpPr/>
          <p:nvPr/>
        </p:nvGrpSpPr>
        <p:grpSpPr>
          <a:xfrm rot="-816911">
            <a:off x="-1399103" y="1807642"/>
            <a:ext cx="2613229" cy="5224657"/>
            <a:chOff x="2499325" y="238125"/>
            <a:chExt cx="2613225" cy="5224650"/>
          </a:xfrm>
        </p:grpSpPr>
        <p:sp>
          <p:nvSpPr>
            <p:cNvPr id="1125" name="Google Shape;1125;p36"/>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36"/>
          <p:cNvSpPr txBox="1">
            <a:spLocks noGrp="1"/>
          </p:cNvSpPr>
          <p:nvPr>
            <p:ph type="title" idx="4"/>
          </p:nvPr>
        </p:nvSpPr>
        <p:spPr>
          <a:xfrm>
            <a:off x="36500" y="2019903"/>
            <a:ext cx="396952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accent1"/>
                </a:solidFill>
                <a:latin typeface="Tahoma" panose="020B0604030504040204" pitchFamily="34" charset="0"/>
                <a:ea typeface="Tahoma" panose="020B0604030504040204" pitchFamily="34" charset="0"/>
                <a:cs typeface="Tahoma" panose="020B0604030504040204" pitchFamily="34" charset="0"/>
              </a:rPr>
              <a:t>Mục đích nghiên cứu</a:t>
            </a:r>
            <a:endParaRPr b="1">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
        <p:nvSpPr>
          <p:cNvPr id="1128" name="Google Shape;1128;p36"/>
          <p:cNvSpPr txBox="1">
            <a:spLocks noGrp="1"/>
          </p:cNvSpPr>
          <p:nvPr>
            <p:ph type="ctrTitle"/>
          </p:nvPr>
        </p:nvSpPr>
        <p:spPr>
          <a:xfrm flipH="1">
            <a:off x="5115878" y="792465"/>
            <a:ext cx="3708610" cy="14265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a:latin typeface="Tahoma" panose="020B0604030504040204" pitchFamily="34" charset="0"/>
                <a:ea typeface="Tahoma" panose="020B0604030504040204" pitchFamily="34" charset="0"/>
                <a:cs typeface="Tahoma" panose="020B0604030504040204" pitchFamily="34" charset="0"/>
              </a:rPr>
              <a:t>M</a:t>
            </a:r>
            <a:r>
              <a:rPr lang="es" sz="3600">
                <a:latin typeface="Tahoma" panose="020B0604030504040204" pitchFamily="34" charset="0"/>
                <a:ea typeface="Tahoma" panose="020B0604030504040204" pitchFamily="34" charset="0"/>
                <a:cs typeface="Tahoma" panose="020B0604030504040204" pitchFamily="34" charset="0"/>
              </a:rPr>
              <a:t>ang lại nhiều tiện ích</a:t>
            </a:r>
            <a:endParaRPr sz="3600">
              <a:latin typeface="Tahoma" panose="020B0604030504040204" pitchFamily="34" charset="0"/>
              <a:ea typeface="Tahoma" panose="020B0604030504040204" pitchFamily="34" charset="0"/>
              <a:cs typeface="Tahoma" panose="020B0604030504040204" pitchFamily="34" charset="0"/>
            </a:endParaRPr>
          </a:p>
        </p:txBody>
      </p:sp>
      <p:sp>
        <p:nvSpPr>
          <p:cNvPr id="1130" name="Google Shape;1130;p36"/>
          <p:cNvSpPr txBox="1">
            <a:spLocks noGrp="1"/>
          </p:cNvSpPr>
          <p:nvPr>
            <p:ph type="ctrTitle" idx="2"/>
          </p:nvPr>
        </p:nvSpPr>
        <p:spPr>
          <a:xfrm flipH="1">
            <a:off x="5193361" y="3228189"/>
            <a:ext cx="39305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latin typeface="Tahoma" panose="020B0604030504040204" pitchFamily="34" charset="0"/>
                <a:ea typeface="Tahoma" panose="020B0604030504040204" pitchFamily="34" charset="0"/>
                <a:cs typeface="Tahoma" panose="020B0604030504040204" pitchFamily="34" charset="0"/>
              </a:rPr>
              <a:t>Dễ dàng quản lý</a:t>
            </a:r>
            <a:endParaRPr sz="3600">
              <a:latin typeface="Tahoma" panose="020B0604030504040204" pitchFamily="34" charset="0"/>
              <a:ea typeface="Tahoma" panose="020B0604030504040204" pitchFamily="34" charset="0"/>
              <a:cs typeface="Tahoma" panose="020B0604030504040204" pitchFamily="34" charset="0"/>
            </a:endParaRPr>
          </a:p>
        </p:txBody>
      </p:sp>
      <p:sp>
        <p:nvSpPr>
          <p:cNvPr id="1132" name="Google Shape;1132;p36"/>
          <p:cNvSpPr/>
          <p:nvPr/>
        </p:nvSpPr>
        <p:spPr>
          <a:xfrm>
            <a:off x="4399550" y="1272400"/>
            <a:ext cx="508200" cy="50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4399550" y="3348703"/>
            <a:ext cx="508200" cy="50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36"/>
          <p:cNvGrpSpPr/>
          <p:nvPr/>
        </p:nvGrpSpPr>
        <p:grpSpPr>
          <a:xfrm>
            <a:off x="4537834" y="1410848"/>
            <a:ext cx="231619" cy="231320"/>
            <a:chOff x="5053900" y="2021500"/>
            <a:chExt cx="483750" cy="483125"/>
          </a:xfrm>
        </p:grpSpPr>
        <p:sp>
          <p:nvSpPr>
            <p:cNvPr id="1135" name="Google Shape;1135;p36"/>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6" name="Google Shape;1136;p36"/>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7" name="Google Shape;1137;p36"/>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8" name="Google Shape;1138;p36"/>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39" name="Google Shape;1139;p36"/>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0" name="Google Shape;1140;p36"/>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1" name="Google Shape;1141;p36"/>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2" name="Google Shape;1142;p36"/>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1143" name="Google Shape;1143;p36"/>
          <p:cNvGrpSpPr/>
          <p:nvPr/>
        </p:nvGrpSpPr>
        <p:grpSpPr>
          <a:xfrm>
            <a:off x="4537976" y="3494377"/>
            <a:ext cx="231332" cy="216860"/>
            <a:chOff x="3865000" y="847675"/>
            <a:chExt cx="483150" cy="452925"/>
          </a:xfrm>
        </p:grpSpPr>
        <p:sp>
          <p:nvSpPr>
            <p:cNvPr id="1144" name="Google Shape;1144;p36"/>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5" name="Google Shape;1145;p36"/>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6" name="Google Shape;1146;p36"/>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147" name="Google Shape;1147;p36"/>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52" name="TextBox 37">
            <a:extLst>
              <a:ext uri="{FF2B5EF4-FFF2-40B4-BE49-F238E27FC236}">
                <a16:creationId xmlns:a16="http://schemas.microsoft.com/office/drawing/2014/main" id="{AD1078C9-E948-4307-8A96-4749E87A0C5F}"/>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05</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grpSp>
        <p:nvGrpSpPr>
          <p:cNvPr id="1556" name="Google Shape;1556;p38"/>
          <p:cNvGrpSpPr/>
          <p:nvPr/>
        </p:nvGrpSpPr>
        <p:grpSpPr>
          <a:xfrm>
            <a:off x="4345625" y="3159713"/>
            <a:ext cx="7186900" cy="4132775"/>
            <a:chOff x="235075" y="777725"/>
            <a:chExt cx="7186900" cy="4132775"/>
          </a:xfrm>
        </p:grpSpPr>
        <p:sp>
          <p:nvSpPr>
            <p:cNvPr id="1557" name="Google Shape;1557;p38"/>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38"/>
          <p:cNvGrpSpPr/>
          <p:nvPr/>
        </p:nvGrpSpPr>
        <p:grpSpPr>
          <a:xfrm rot="-1056684">
            <a:off x="8363288" y="178459"/>
            <a:ext cx="1533784" cy="3488197"/>
            <a:chOff x="2650500" y="238500"/>
            <a:chExt cx="2300750" cy="5232700"/>
          </a:xfrm>
        </p:grpSpPr>
        <p:sp>
          <p:nvSpPr>
            <p:cNvPr id="1560" name="Google Shape;1560;p38"/>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3787200" y="1437825"/>
              <a:ext cx="916825" cy="2928200"/>
            </a:xfrm>
            <a:custGeom>
              <a:avLst/>
              <a:gdLst/>
              <a:ahLst/>
              <a:cxnLst/>
              <a:rect l="l" t="t" r="r" b="b"/>
              <a:pathLst>
                <a:path w="36673" h="117128" extrusionOk="0">
                  <a:moveTo>
                    <a:pt x="7156" y="74333"/>
                  </a:moveTo>
                  <a:cubicBezTo>
                    <a:pt x="6183" y="76536"/>
                    <a:pt x="5454" y="78845"/>
                    <a:pt x="4983" y="81200"/>
                  </a:cubicBezTo>
                  <a:cubicBezTo>
                    <a:pt x="4771" y="82369"/>
                    <a:pt x="4634" y="83554"/>
                    <a:pt x="4588" y="84754"/>
                  </a:cubicBezTo>
                  <a:cubicBezTo>
                    <a:pt x="4573" y="85347"/>
                    <a:pt x="4528" y="85954"/>
                    <a:pt x="4528" y="86562"/>
                  </a:cubicBezTo>
                  <a:lnTo>
                    <a:pt x="4588" y="88370"/>
                  </a:lnTo>
                  <a:cubicBezTo>
                    <a:pt x="4710" y="90755"/>
                    <a:pt x="5181" y="93125"/>
                    <a:pt x="5986" y="95388"/>
                  </a:cubicBezTo>
                  <a:cubicBezTo>
                    <a:pt x="6634" y="97199"/>
                    <a:pt x="7509" y="98911"/>
                    <a:pt x="8587" y="100500"/>
                  </a:cubicBezTo>
                  <a:lnTo>
                    <a:pt x="8587" y="100500"/>
                  </a:lnTo>
                  <a:cubicBezTo>
                    <a:pt x="7477" y="98887"/>
                    <a:pt x="6574" y="97142"/>
                    <a:pt x="5910" y="95297"/>
                  </a:cubicBezTo>
                  <a:cubicBezTo>
                    <a:pt x="5105" y="93003"/>
                    <a:pt x="4634" y="90633"/>
                    <a:pt x="4512" y="88218"/>
                  </a:cubicBezTo>
                  <a:lnTo>
                    <a:pt x="4467" y="86410"/>
                  </a:lnTo>
                  <a:lnTo>
                    <a:pt x="4528" y="84587"/>
                  </a:lnTo>
                  <a:cubicBezTo>
                    <a:pt x="4604" y="83402"/>
                    <a:pt x="4740" y="82233"/>
                    <a:pt x="4968" y="81063"/>
                  </a:cubicBezTo>
                  <a:cubicBezTo>
                    <a:pt x="5454" y="78754"/>
                    <a:pt x="6183" y="76490"/>
                    <a:pt x="7156" y="74333"/>
                  </a:cubicBezTo>
                  <a:close/>
                  <a:moveTo>
                    <a:pt x="22713" y="0"/>
                  </a:moveTo>
                  <a:cubicBezTo>
                    <a:pt x="21519" y="0"/>
                    <a:pt x="20320" y="110"/>
                    <a:pt x="19142" y="321"/>
                  </a:cubicBezTo>
                  <a:cubicBezTo>
                    <a:pt x="18352" y="473"/>
                    <a:pt x="17592" y="685"/>
                    <a:pt x="16863" y="974"/>
                  </a:cubicBezTo>
                  <a:cubicBezTo>
                    <a:pt x="16088" y="1262"/>
                    <a:pt x="15344" y="1642"/>
                    <a:pt x="14660" y="2113"/>
                  </a:cubicBezTo>
                  <a:lnTo>
                    <a:pt x="14128" y="2478"/>
                  </a:lnTo>
                  <a:cubicBezTo>
                    <a:pt x="13961" y="2615"/>
                    <a:pt x="13809" y="2751"/>
                    <a:pt x="13642" y="2888"/>
                  </a:cubicBezTo>
                  <a:lnTo>
                    <a:pt x="13399" y="3101"/>
                  </a:lnTo>
                  <a:lnTo>
                    <a:pt x="13171" y="3329"/>
                  </a:lnTo>
                  <a:cubicBezTo>
                    <a:pt x="13035" y="3480"/>
                    <a:pt x="12868" y="3617"/>
                    <a:pt x="12731" y="3784"/>
                  </a:cubicBezTo>
                  <a:cubicBezTo>
                    <a:pt x="12184" y="4407"/>
                    <a:pt x="11698" y="5091"/>
                    <a:pt x="11272" y="5820"/>
                  </a:cubicBezTo>
                  <a:cubicBezTo>
                    <a:pt x="10528" y="7172"/>
                    <a:pt x="9966" y="8645"/>
                    <a:pt x="9601" y="10149"/>
                  </a:cubicBezTo>
                  <a:cubicBezTo>
                    <a:pt x="9434" y="11107"/>
                    <a:pt x="9328" y="12064"/>
                    <a:pt x="9267" y="13021"/>
                  </a:cubicBezTo>
                  <a:cubicBezTo>
                    <a:pt x="9206" y="14099"/>
                    <a:pt x="9191" y="15117"/>
                    <a:pt x="9206" y="15801"/>
                  </a:cubicBezTo>
                  <a:cubicBezTo>
                    <a:pt x="9237" y="17806"/>
                    <a:pt x="9389" y="19750"/>
                    <a:pt x="9586" y="21649"/>
                  </a:cubicBezTo>
                  <a:cubicBezTo>
                    <a:pt x="9784" y="23563"/>
                    <a:pt x="10027" y="25432"/>
                    <a:pt x="10285" y="27270"/>
                  </a:cubicBezTo>
                  <a:cubicBezTo>
                    <a:pt x="10802" y="30962"/>
                    <a:pt x="11348" y="34577"/>
                    <a:pt x="11728" y="38117"/>
                  </a:cubicBezTo>
                  <a:cubicBezTo>
                    <a:pt x="12093" y="41656"/>
                    <a:pt x="12290" y="45166"/>
                    <a:pt x="11986" y="48477"/>
                  </a:cubicBezTo>
                  <a:cubicBezTo>
                    <a:pt x="11956" y="48887"/>
                    <a:pt x="11895" y="49298"/>
                    <a:pt x="11850" y="49708"/>
                  </a:cubicBezTo>
                  <a:cubicBezTo>
                    <a:pt x="11819" y="49905"/>
                    <a:pt x="11774" y="50118"/>
                    <a:pt x="11743" y="50315"/>
                  </a:cubicBezTo>
                  <a:cubicBezTo>
                    <a:pt x="11713" y="50513"/>
                    <a:pt x="11683" y="50726"/>
                    <a:pt x="11637" y="50938"/>
                  </a:cubicBezTo>
                  <a:lnTo>
                    <a:pt x="11531" y="51546"/>
                  </a:lnTo>
                  <a:cubicBezTo>
                    <a:pt x="11485" y="51759"/>
                    <a:pt x="11440" y="51956"/>
                    <a:pt x="11394" y="52154"/>
                  </a:cubicBezTo>
                  <a:cubicBezTo>
                    <a:pt x="11348" y="52351"/>
                    <a:pt x="11303" y="52564"/>
                    <a:pt x="11257" y="52761"/>
                  </a:cubicBezTo>
                  <a:lnTo>
                    <a:pt x="11090" y="53354"/>
                  </a:lnTo>
                  <a:cubicBezTo>
                    <a:pt x="10650" y="54979"/>
                    <a:pt x="10103" y="56574"/>
                    <a:pt x="9434" y="58139"/>
                  </a:cubicBezTo>
                  <a:cubicBezTo>
                    <a:pt x="8128" y="61314"/>
                    <a:pt x="6442" y="64443"/>
                    <a:pt x="4831" y="67770"/>
                  </a:cubicBezTo>
                  <a:cubicBezTo>
                    <a:pt x="4026" y="69441"/>
                    <a:pt x="3251" y="71143"/>
                    <a:pt x="2553" y="72935"/>
                  </a:cubicBezTo>
                  <a:cubicBezTo>
                    <a:pt x="2203" y="73817"/>
                    <a:pt x="1869" y="74728"/>
                    <a:pt x="1580" y="75655"/>
                  </a:cubicBezTo>
                  <a:cubicBezTo>
                    <a:pt x="1307" y="76597"/>
                    <a:pt x="1034" y="77523"/>
                    <a:pt x="821" y="78496"/>
                  </a:cubicBezTo>
                  <a:lnTo>
                    <a:pt x="654" y="79209"/>
                  </a:lnTo>
                  <a:lnTo>
                    <a:pt x="517" y="79939"/>
                  </a:lnTo>
                  <a:cubicBezTo>
                    <a:pt x="426" y="80425"/>
                    <a:pt x="350" y="80911"/>
                    <a:pt x="289" y="81412"/>
                  </a:cubicBezTo>
                  <a:cubicBezTo>
                    <a:pt x="213" y="81898"/>
                    <a:pt x="152" y="82400"/>
                    <a:pt x="122" y="82886"/>
                  </a:cubicBezTo>
                  <a:cubicBezTo>
                    <a:pt x="92" y="83387"/>
                    <a:pt x="46" y="83888"/>
                    <a:pt x="31" y="84375"/>
                  </a:cubicBezTo>
                  <a:lnTo>
                    <a:pt x="1" y="85833"/>
                  </a:lnTo>
                  <a:lnTo>
                    <a:pt x="1" y="86577"/>
                  </a:lnTo>
                  <a:lnTo>
                    <a:pt x="31" y="87307"/>
                  </a:lnTo>
                  <a:cubicBezTo>
                    <a:pt x="61" y="87808"/>
                    <a:pt x="76" y="88294"/>
                    <a:pt x="107" y="88780"/>
                  </a:cubicBezTo>
                  <a:lnTo>
                    <a:pt x="274" y="90269"/>
                  </a:lnTo>
                  <a:cubicBezTo>
                    <a:pt x="502" y="92259"/>
                    <a:pt x="942" y="94219"/>
                    <a:pt x="1580" y="96133"/>
                  </a:cubicBezTo>
                  <a:cubicBezTo>
                    <a:pt x="2234" y="98062"/>
                    <a:pt x="3084" y="99931"/>
                    <a:pt x="4148" y="101678"/>
                  </a:cubicBezTo>
                  <a:cubicBezTo>
                    <a:pt x="2796" y="99429"/>
                    <a:pt x="1778" y="97014"/>
                    <a:pt x="1125" y="94492"/>
                  </a:cubicBezTo>
                  <a:lnTo>
                    <a:pt x="897" y="93550"/>
                  </a:lnTo>
                  <a:lnTo>
                    <a:pt x="790" y="93079"/>
                  </a:lnTo>
                  <a:cubicBezTo>
                    <a:pt x="745" y="92927"/>
                    <a:pt x="715" y="92775"/>
                    <a:pt x="699" y="92608"/>
                  </a:cubicBezTo>
                  <a:cubicBezTo>
                    <a:pt x="593" y="91985"/>
                    <a:pt x="471" y="91363"/>
                    <a:pt x="380" y="90740"/>
                  </a:cubicBezTo>
                  <a:lnTo>
                    <a:pt x="198" y="88856"/>
                  </a:lnTo>
                  <a:cubicBezTo>
                    <a:pt x="137" y="88233"/>
                    <a:pt x="137" y="87610"/>
                    <a:pt x="107" y="86987"/>
                  </a:cubicBezTo>
                  <a:lnTo>
                    <a:pt x="92" y="86517"/>
                  </a:lnTo>
                  <a:cubicBezTo>
                    <a:pt x="76" y="86365"/>
                    <a:pt x="92" y="86213"/>
                    <a:pt x="92" y="86046"/>
                  </a:cubicBezTo>
                  <a:lnTo>
                    <a:pt x="107" y="85134"/>
                  </a:lnTo>
                  <a:lnTo>
                    <a:pt x="137" y="84207"/>
                  </a:lnTo>
                  <a:lnTo>
                    <a:pt x="198" y="83266"/>
                  </a:lnTo>
                  <a:cubicBezTo>
                    <a:pt x="289" y="82020"/>
                    <a:pt x="471" y="80774"/>
                    <a:pt x="715" y="79544"/>
                  </a:cubicBezTo>
                  <a:cubicBezTo>
                    <a:pt x="1216" y="77159"/>
                    <a:pt x="1945" y="74804"/>
                    <a:pt x="2887" y="72556"/>
                  </a:cubicBezTo>
                  <a:cubicBezTo>
                    <a:pt x="4695" y="68089"/>
                    <a:pt x="7004" y="64094"/>
                    <a:pt x="8842" y="60038"/>
                  </a:cubicBezTo>
                  <a:cubicBezTo>
                    <a:pt x="9769" y="58063"/>
                    <a:pt x="10543" y="56012"/>
                    <a:pt x="11166" y="53916"/>
                  </a:cubicBezTo>
                  <a:cubicBezTo>
                    <a:pt x="11455" y="52868"/>
                    <a:pt x="11683" y="51789"/>
                    <a:pt x="11865" y="50710"/>
                  </a:cubicBezTo>
                  <a:cubicBezTo>
                    <a:pt x="12047" y="49647"/>
                    <a:pt x="12184" y="48584"/>
                    <a:pt x="12245" y="47505"/>
                  </a:cubicBezTo>
                  <a:cubicBezTo>
                    <a:pt x="12289" y="47584"/>
                    <a:pt x="12333" y="47745"/>
                    <a:pt x="12383" y="47745"/>
                  </a:cubicBezTo>
                  <a:cubicBezTo>
                    <a:pt x="12419" y="47745"/>
                    <a:pt x="12458" y="47661"/>
                    <a:pt x="12503" y="47399"/>
                  </a:cubicBezTo>
                  <a:lnTo>
                    <a:pt x="12503" y="47399"/>
                  </a:lnTo>
                  <a:cubicBezTo>
                    <a:pt x="12488" y="47961"/>
                    <a:pt x="12457" y="48508"/>
                    <a:pt x="12412" y="49055"/>
                  </a:cubicBezTo>
                  <a:lnTo>
                    <a:pt x="12336" y="49875"/>
                  </a:lnTo>
                  <a:lnTo>
                    <a:pt x="12214" y="50710"/>
                  </a:lnTo>
                  <a:cubicBezTo>
                    <a:pt x="12047" y="51804"/>
                    <a:pt x="11819" y="52883"/>
                    <a:pt x="11531" y="53961"/>
                  </a:cubicBezTo>
                  <a:cubicBezTo>
                    <a:pt x="11257" y="55025"/>
                    <a:pt x="10893" y="56073"/>
                    <a:pt x="10498" y="57121"/>
                  </a:cubicBezTo>
                  <a:cubicBezTo>
                    <a:pt x="10103" y="58169"/>
                    <a:pt x="9647" y="59218"/>
                    <a:pt x="9176" y="60251"/>
                  </a:cubicBezTo>
                  <a:cubicBezTo>
                    <a:pt x="7292" y="64383"/>
                    <a:pt x="4907" y="68424"/>
                    <a:pt x="3069" y="72935"/>
                  </a:cubicBezTo>
                  <a:cubicBezTo>
                    <a:pt x="2598" y="74060"/>
                    <a:pt x="2188" y="75199"/>
                    <a:pt x="1823" y="76384"/>
                  </a:cubicBezTo>
                  <a:cubicBezTo>
                    <a:pt x="1444" y="77584"/>
                    <a:pt x="1140" y="78784"/>
                    <a:pt x="912" y="80015"/>
                  </a:cubicBezTo>
                  <a:cubicBezTo>
                    <a:pt x="669" y="81245"/>
                    <a:pt x="502" y="82506"/>
                    <a:pt x="426" y="83767"/>
                  </a:cubicBezTo>
                  <a:cubicBezTo>
                    <a:pt x="396" y="84086"/>
                    <a:pt x="380" y="84390"/>
                    <a:pt x="380" y="84709"/>
                  </a:cubicBezTo>
                  <a:lnTo>
                    <a:pt x="365" y="85635"/>
                  </a:lnTo>
                  <a:cubicBezTo>
                    <a:pt x="350" y="85954"/>
                    <a:pt x="335" y="86258"/>
                    <a:pt x="350" y="86577"/>
                  </a:cubicBezTo>
                  <a:lnTo>
                    <a:pt x="380" y="87519"/>
                  </a:lnTo>
                  <a:cubicBezTo>
                    <a:pt x="471" y="90071"/>
                    <a:pt x="897" y="92608"/>
                    <a:pt x="1626" y="95054"/>
                  </a:cubicBezTo>
                  <a:cubicBezTo>
                    <a:pt x="2386" y="97561"/>
                    <a:pt x="3525" y="99931"/>
                    <a:pt x="5014" y="102103"/>
                  </a:cubicBezTo>
                  <a:lnTo>
                    <a:pt x="4588" y="102376"/>
                  </a:lnTo>
                  <a:cubicBezTo>
                    <a:pt x="5090" y="103182"/>
                    <a:pt x="5682" y="103911"/>
                    <a:pt x="6259" y="104670"/>
                  </a:cubicBezTo>
                  <a:lnTo>
                    <a:pt x="7171" y="105749"/>
                  </a:lnTo>
                  <a:cubicBezTo>
                    <a:pt x="7323" y="105931"/>
                    <a:pt x="7490" y="106098"/>
                    <a:pt x="7657" y="106265"/>
                  </a:cubicBezTo>
                  <a:lnTo>
                    <a:pt x="8143" y="106782"/>
                  </a:lnTo>
                  <a:cubicBezTo>
                    <a:pt x="9465" y="108104"/>
                    <a:pt x="10893" y="109334"/>
                    <a:pt x="12427" y="110413"/>
                  </a:cubicBezTo>
                  <a:cubicBezTo>
                    <a:pt x="13946" y="111476"/>
                    <a:pt x="15541" y="112448"/>
                    <a:pt x="17197" y="113284"/>
                  </a:cubicBezTo>
                  <a:cubicBezTo>
                    <a:pt x="18838" y="114134"/>
                    <a:pt x="20539" y="114864"/>
                    <a:pt x="22271" y="115502"/>
                  </a:cubicBezTo>
                  <a:cubicBezTo>
                    <a:pt x="24732" y="116368"/>
                    <a:pt x="27315" y="116884"/>
                    <a:pt x="29912" y="117036"/>
                  </a:cubicBezTo>
                  <a:cubicBezTo>
                    <a:pt x="27299" y="116398"/>
                    <a:pt x="24717" y="115593"/>
                    <a:pt x="22210" y="114605"/>
                  </a:cubicBezTo>
                  <a:cubicBezTo>
                    <a:pt x="21891" y="114484"/>
                    <a:pt x="21572" y="114362"/>
                    <a:pt x="21253" y="114226"/>
                  </a:cubicBezTo>
                  <a:lnTo>
                    <a:pt x="20311" y="113815"/>
                  </a:lnTo>
                  <a:lnTo>
                    <a:pt x="19369" y="113390"/>
                  </a:lnTo>
                  <a:cubicBezTo>
                    <a:pt x="19050" y="113238"/>
                    <a:pt x="18747" y="113101"/>
                    <a:pt x="18443" y="112934"/>
                  </a:cubicBezTo>
                  <a:lnTo>
                    <a:pt x="17516" y="112463"/>
                  </a:lnTo>
                  <a:cubicBezTo>
                    <a:pt x="17197" y="112312"/>
                    <a:pt x="16893" y="112129"/>
                    <a:pt x="16589" y="111962"/>
                  </a:cubicBezTo>
                  <a:cubicBezTo>
                    <a:pt x="16301" y="111780"/>
                    <a:pt x="15982" y="111628"/>
                    <a:pt x="15693" y="111430"/>
                  </a:cubicBezTo>
                  <a:lnTo>
                    <a:pt x="14797" y="110884"/>
                  </a:lnTo>
                  <a:cubicBezTo>
                    <a:pt x="14493" y="110701"/>
                    <a:pt x="14204" y="110504"/>
                    <a:pt x="13916" y="110306"/>
                  </a:cubicBezTo>
                  <a:cubicBezTo>
                    <a:pt x="13627" y="110109"/>
                    <a:pt x="13323" y="109911"/>
                    <a:pt x="13035" y="109714"/>
                  </a:cubicBezTo>
                  <a:lnTo>
                    <a:pt x="12184" y="109076"/>
                  </a:lnTo>
                  <a:lnTo>
                    <a:pt x="11774" y="108757"/>
                  </a:lnTo>
                  <a:lnTo>
                    <a:pt x="11364" y="108407"/>
                  </a:lnTo>
                  <a:lnTo>
                    <a:pt x="10543" y="107724"/>
                  </a:lnTo>
                  <a:cubicBezTo>
                    <a:pt x="10270" y="107481"/>
                    <a:pt x="10012" y="107238"/>
                    <a:pt x="9753" y="106995"/>
                  </a:cubicBezTo>
                  <a:cubicBezTo>
                    <a:pt x="9222" y="106524"/>
                    <a:pt x="8736" y="105992"/>
                    <a:pt x="8234" y="105475"/>
                  </a:cubicBezTo>
                  <a:cubicBezTo>
                    <a:pt x="6275" y="103349"/>
                    <a:pt x="4664" y="100903"/>
                    <a:pt x="3479" y="98259"/>
                  </a:cubicBezTo>
                  <a:lnTo>
                    <a:pt x="3373" y="98016"/>
                  </a:lnTo>
                  <a:cubicBezTo>
                    <a:pt x="3327" y="97925"/>
                    <a:pt x="3297" y="97849"/>
                    <a:pt x="3267" y="97758"/>
                  </a:cubicBezTo>
                  <a:lnTo>
                    <a:pt x="3084" y="97257"/>
                  </a:lnTo>
                  <a:cubicBezTo>
                    <a:pt x="2948" y="96923"/>
                    <a:pt x="2811" y="96588"/>
                    <a:pt x="2689" y="96239"/>
                  </a:cubicBezTo>
                  <a:lnTo>
                    <a:pt x="2370" y="95206"/>
                  </a:lnTo>
                  <a:cubicBezTo>
                    <a:pt x="2249" y="94857"/>
                    <a:pt x="2143" y="94522"/>
                    <a:pt x="2067" y="94173"/>
                  </a:cubicBezTo>
                  <a:cubicBezTo>
                    <a:pt x="1702" y="92775"/>
                    <a:pt x="1444" y="91363"/>
                    <a:pt x="1277" y="89935"/>
                  </a:cubicBezTo>
                  <a:lnTo>
                    <a:pt x="1170" y="88871"/>
                  </a:lnTo>
                  <a:lnTo>
                    <a:pt x="1140" y="88598"/>
                  </a:lnTo>
                  <a:cubicBezTo>
                    <a:pt x="1140" y="88507"/>
                    <a:pt x="1140" y="88431"/>
                    <a:pt x="1140" y="88340"/>
                  </a:cubicBezTo>
                  <a:lnTo>
                    <a:pt x="1109" y="87808"/>
                  </a:lnTo>
                  <a:cubicBezTo>
                    <a:pt x="1079" y="87094"/>
                    <a:pt x="1049" y="86380"/>
                    <a:pt x="1079" y="85666"/>
                  </a:cubicBezTo>
                  <a:cubicBezTo>
                    <a:pt x="1079" y="84253"/>
                    <a:pt x="1185" y="82825"/>
                    <a:pt x="1383" y="81412"/>
                  </a:cubicBezTo>
                  <a:cubicBezTo>
                    <a:pt x="1793" y="78617"/>
                    <a:pt x="2553" y="75883"/>
                    <a:pt x="3631" y="73270"/>
                  </a:cubicBezTo>
                  <a:cubicBezTo>
                    <a:pt x="4664" y="70702"/>
                    <a:pt x="5895" y="68272"/>
                    <a:pt x="7110" y="65902"/>
                  </a:cubicBezTo>
                  <a:lnTo>
                    <a:pt x="7110" y="65902"/>
                  </a:lnTo>
                  <a:cubicBezTo>
                    <a:pt x="6107" y="67907"/>
                    <a:pt x="5059" y="70019"/>
                    <a:pt x="4148" y="72267"/>
                  </a:cubicBezTo>
                  <a:cubicBezTo>
                    <a:pt x="3176" y="74561"/>
                    <a:pt x="2431" y="76931"/>
                    <a:pt x="1899" y="79361"/>
                  </a:cubicBezTo>
                  <a:cubicBezTo>
                    <a:pt x="1641" y="80592"/>
                    <a:pt x="1459" y="81838"/>
                    <a:pt x="1337" y="83098"/>
                  </a:cubicBezTo>
                  <a:lnTo>
                    <a:pt x="1277" y="84040"/>
                  </a:lnTo>
                  <a:cubicBezTo>
                    <a:pt x="1246" y="84359"/>
                    <a:pt x="1261" y="84663"/>
                    <a:pt x="1246" y="84982"/>
                  </a:cubicBezTo>
                  <a:lnTo>
                    <a:pt x="1231" y="85909"/>
                  </a:lnTo>
                  <a:lnTo>
                    <a:pt x="1216" y="86365"/>
                  </a:lnTo>
                  <a:cubicBezTo>
                    <a:pt x="1216" y="86517"/>
                    <a:pt x="1231" y="86684"/>
                    <a:pt x="1231" y="86836"/>
                  </a:cubicBezTo>
                  <a:cubicBezTo>
                    <a:pt x="1261" y="89266"/>
                    <a:pt x="1565" y="91697"/>
                    <a:pt x="2127" y="94067"/>
                  </a:cubicBezTo>
                  <a:cubicBezTo>
                    <a:pt x="2218" y="94477"/>
                    <a:pt x="2355" y="94887"/>
                    <a:pt x="2477" y="95297"/>
                  </a:cubicBezTo>
                  <a:lnTo>
                    <a:pt x="2659" y="95905"/>
                  </a:lnTo>
                  <a:cubicBezTo>
                    <a:pt x="2720" y="96102"/>
                    <a:pt x="2781" y="96315"/>
                    <a:pt x="2872" y="96497"/>
                  </a:cubicBezTo>
                  <a:lnTo>
                    <a:pt x="3312" y="97682"/>
                  </a:lnTo>
                  <a:lnTo>
                    <a:pt x="3434" y="97971"/>
                  </a:lnTo>
                  <a:lnTo>
                    <a:pt x="3570" y="98259"/>
                  </a:lnTo>
                  <a:lnTo>
                    <a:pt x="3829" y="98837"/>
                  </a:lnTo>
                  <a:cubicBezTo>
                    <a:pt x="4163" y="99596"/>
                    <a:pt x="4588" y="100326"/>
                    <a:pt x="4998" y="101040"/>
                  </a:cubicBezTo>
                  <a:cubicBezTo>
                    <a:pt x="5211" y="101404"/>
                    <a:pt x="5454" y="101738"/>
                    <a:pt x="5667" y="102088"/>
                  </a:cubicBezTo>
                  <a:lnTo>
                    <a:pt x="6016" y="102604"/>
                  </a:lnTo>
                  <a:lnTo>
                    <a:pt x="6381" y="103106"/>
                  </a:lnTo>
                  <a:cubicBezTo>
                    <a:pt x="8325" y="105764"/>
                    <a:pt x="10741" y="107936"/>
                    <a:pt x="13308" y="109729"/>
                  </a:cubicBezTo>
                  <a:cubicBezTo>
                    <a:pt x="13961" y="110154"/>
                    <a:pt x="14615" y="110565"/>
                    <a:pt x="15283" y="110975"/>
                  </a:cubicBezTo>
                  <a:cubicBezTo>
                    <a:pt x="15936" y="111400"/>
                    <a:pt x="16620" y="111749"/>
                    <a:pt x="17303" y="112114"/>
                  </a:cubicBezTo>
                  <a:cubicBezTo>
                    <a:pt x="17638" y="112296"/>
                    <a:pt x="17987" y="112463"/>
                    <a:pt x="18321" y="112631"/>
                  </a:cubicBezTo>
                  <a:lnTo>
                    <a:pt x="18838" y="112889"/>
                  </a:lnTo>
                  <a:cubicBezTo>
                    <a:pt x="19005" y="112965"/>
                    <a:pt x="19187" y="113041"/>
                    <a:pt x="19354" y="113117"/>
                  </a:cubicBezTo>
                  <a:lnTo>
                    <a:pt x="20402" y="113588"/>
                  </a:lnTo>
                  <a:lnTo>
                    <a:pt x="21466" y="114013"/>
                  </a:lnTo>
                  <a:cubicBezTo>
                    <a:pt x="21815" y="114165"/>
                    <a:pt x="22165" y="114302"/>
                    <a:pt x="22529" y="114423"/>
                  </a:cubicBezTo>
                  <a:cubicBezTo>
                    <a:pt x="22879" y="114560"/>
                    <a:pt x="23228" y="114697"/>
                    <a:pt x="23577" y="114818"/>
                  </a:cubicBezTo>
                  <a:cubicBezTo>
                    <a:pt x="24291" y="115061"/>
                    <a:pt x="25005" y="115289"/>
                    <a:pt x="25719" y="115517"/>
                  </a:cubicBezTo>
                  <a:cubicBezTo>
                    <a:pt x="26433" y="115745"/>
                    <a:pt x="27163" y="115957"/>
                    <a:pt x="27877" y="116140"/>
                  </a:cubicBezTo>
                  <a:cubicBezTo>
                    <a:pt x="28606" y="116337"/>
                    <a:pt x="29320" y="116535"/>
                    <a:pt x="30049" y="116687"/>
                  </a:cubicBezTo>
                  <a:lnTo>
                    <a:pt x="31006" y="116915"/>
                  </a:lnTo>
                  <a:lnTo>
                    <a:pt x="31948" y="117127"/>
                  </a:lnTo>
                  <a:cubicBezTo>
                    <a:pt x="32388" y="117127"/>
                    <a:pt x="32783" y="117112"/>
                    <a:pt x="33178" y="117097"/>
                  </a:cubicBezTo>
                  <a:cubicBezTo>
                    <a:pt x="33558" y="117082"/>
                    <a:pt x="33923" y="117082"/>
                    <a:pt x="34257" y="117036"/>
                  </a:cubicBezTo>
                  <a:cubicBezTo>
                    <a:pt x="34591" y="117006"/>
                    <a:pt x="34910" y="116960"/>
                    <a:pt x="35199" y="116915"/>
                  </a:cubicBezTo>
                  <a:cubicBezTo>
                    <a:pt x="35457" y="116854"/>
                    <a:pt x="35700" y="116793"/>
                    <a:pt x="35958" y="116717"/>
                  </a:cubicBezTo>
                  <a:cubicBezTo>
                    <a:pt x="36384" y="116580"/>
                    <a:pt x="36642" y="116413"/>
                    <a:pt x="36657" y="116231"/>
                  </a:cubicBezTo>
                  <a:cubicBezTo>
                    <a:pt x="36672" y="116033"/>
                    <a:pt x="36460" y="115821"/>
                    <a:pt x="35913" y="115578"/>
                  </a:cubicBezTo>
                  <a:cubicBezTo>
                    <a:pt x="35655" y="115456"/>
                    <a:pt x="35305" y="115319"/>
                    <a:pt x="34865" y="115183"/>
                  </a:cubicBezTo>
                  <a:cubicBezTo>
                    <a:pt x="34652" y="115107"/>
                    <a:pt x="34409" y="115031"/>
                    <a:pt x="34151" y="114955"/>
                  </a:cubicBezTo>
                  <a:cubicBezTo>
                    <a:pt x="33892" y="114879"/>
                    <a:pt x="33604" y="114788"/>
                    <a:pt x="33300" y="114697"/>
                  </a:cubicBezTo>
                  <a:lnTo>
                    <a:pt x="32768" y="114621"/>
                  </a:lnTo>
                  <a:lnTo>
                    <a:pt x="32176" y="114514"/>
                  </a:lnTo>
                  <a:cubicBezTo>
                    <a:pt x="31766" y="114438"/>
                    <a:pt x="31325" y="114378"/>
                    <a:pt x="30945" y="114286"/>
                  </a:cubicBezTo>
                  <a:lnTo>
                    <a:pt x="29943" y="114104"/>
                  </a:lnTo>
                  <a:lnTo>
                    <a:pt x="29548" y="114013"/>
                  </a:lnTo>
                  <a:cubicBezTo>
                    <a:pt x="29107" y="113648"/>
                    <a:pt x="29457" y="113451"/>
                    <a:pt x="29791" y="113253"/>
                  </a:cubicBezTo>
                  <a:cubicBezTo>
                    <a:pt x="25856" y="112312"/>
                    <a:pt x="21998" y="110975"/>
                    <a:pt x="18488" y="109076"/>
                  </a:cubicBezTo>
                  <a:cubicBezTo>
                    <a:pt x="15451" y="107452"/>
                    <a:pt x="12673" y="105389"/>
                    <a:pt x="10437" y="102866"/>
                  </a:cubicBezTo>
                  <a:lnTo>
                    <a:pt x="10437" y="102866"/>
                  </a:lnTo>
                  <a:cubicBezTo>
                    <a:pt x="12694" y="105379"/>
                    <a:pt x="15514" y="107431"/>
                    <a:pt x="18595" y="109030"/>
                  </a:cubicBezTo>
                  <a:cubicBezTo>
                    <a:pt x="22180" y="110899"/>
                    <a:pt x="26084" y="112205"/>
                    <a:pt x="30095" y="113086"/>
                  </a:cubicBezTo>
                  <a:cubicBezTo>
                    <a:pt x="30429" y="112843"/>
                    <a:pt x="30398" y="112570"/>
                    <a:pt x="28727" y="111993"/>
                  </a:cubicBezTo>
                  <a:cubicBezTo>
                    <a:pt x="28439" y="111871"/>
                    <a:pt x="28059" y="111749"/>
                    <a:pt x="27603" y="111598"/>
                  </a:cubicBezTo>
                  <a:cubicBezTo>
                    <a:pt x="27147" y="111430"/>
                    <a:pt x="26616" y="111279"/>
                    <a:pt x="26038" y="111081"/>
                  </a:cubicBezTo>
                  <a:cubicBezTo>
                    <a:pt x="24869" y="110701"/>
                    <a:pt x="23502" y="110246"/>
                    <a:pt x="22089" y="109699"/>
                  </a:cubicBezTo>
                  <a:cubicBezTo>
                    <a:pt x="20661" y="109121"/>
                    <a:pt x="19278" y="108468"/>
                    <a:pt x="17926" y="107739"/>
                  </a:cubicBezTo>
                  <a:cubicBezTo>
                    <a:pt x="16726" y="107086"/>
                    <a:pt x="15587" y="106341"/>
                    <a:pt x="14508" y="105491"/>
                  </a:cubicBezTo>
                  <a:cubicBezTo>
                    <a:pt x="13247" y="104458"/>
                    <a:pt x="12078" y="103318"/>
                    <a:pt x="11014" y="102073"/>
                  </a:cubicBezTo>
                  <a:lnTo>
                    <a:pt x="10634" y="101602"/>
                  </a:lnTo>
                  <a:cubicBezTo>
                    <a:pt x="10513" y="101450"/>
                    <a:pt x="10361" y="101298"/>
                    <a:pt x="10255" y="101131"/>
                  </a:cubicBezTo>
                  <a:lnTo>
                    <a:pt x="9541" y="100143"/>
                  </a:lnTo>
                  <a:lnTo>
                    <a:pt x="8887" y="99110"/>
                  </a:lnTo>
                  <a:cubicBezTo>
                    <a:pt x="8827" y="99019"/>
                    <a:pt x="8766" y="98943"/>
                    <a:pt x="8720" y="98852"/>
                  </a:cubicBezTo>
                  <a:lnTo>
                    <a:pt x="8568" y="98594"/>
                  </a:lnTo>
                  <a:lnTo>
                    <a:pt x="8280" y="98047"/>
                  </a:lnTo>
                  <a:cubicBezTo>
                    <a:pt x="8173" y="97880"/>
                    <a:pt x="8082" y="97697"/>
                    <a:pt x="7991" y="97515"/>
                  </a:cubicBezTo>
                  <a:lnTo>
                    <a:pt x="7733" y="96953"/>
                  </a:lnTo>
                  <a:cubicBezTo>
                    <a:pt x="7566" y="96588"/>
                    <a:pt x="7384" y="96224"/>
                    <a:pt x="7247" y="95829"/>
                  </a:cubicBezTo>
                  <a:cubicBezTo>
                    <a:pt x="7110" y="95449"/>
                    <a:pt x="6943" y="95069"/>
                    <a:pt x="6821" y="94690"/>
                  </a:cubicBezTo>
                  <a:lnTo>
                    <a:pt x="6457" y="93505"/>
                  </a:lnTo>
                  <a:cubicBezTo>
                    <a:pt x="6396" y="93307"/>
                    <a:pt x="6335" y="93110"/>
                    <a:pt x="6305" y="92897"/>
                  </a:cubicBezTo>
                  <a:lnTo>
                    <a:pt x="6153" y="92304"/>
                  </a:lnTo>
                  <a:lnTo>
                    <a:pt x="6016" y="91697"/>
                  </a:lnTo>
                  <a:lnTo>
                    <a:pt x="5925" y="91074"/>
                  </a:lnTo>
                  <a:lnTo>
                    <a:pt x="5819" y="90466"/>
                  </a:lnTo>
                  <a:cubicBezTo>
                    <a:pt x="5788" y="90254"/>
                    <a:pt x="5743" y="90056"/>
                    <a:pt x="5728" y="89843"/>
                  </a:cubicBezTo>
                  <a:lnTo>
                    <a:pt x="5606" y="88598"/>
                  </a:lnTo>
                  <a:lnTo>
                    <a:pt x="5576" y="88279"/>
                  </a:lnTo>
                  <a:cubicBezTo>
                    <a:pt x="5561" y="88172"/>
                    <a:pt x="5561" y="88066"/>
                    <a:pt x="5561" y="87960"/>
                  </a:cubicBezTo>
                  <a:lnTo>
                    <a:pt x="5530" y="87322"/>
                  </a:lnTo>
                  <a:lnTo>
                    <a:pt x="5515" y="86699"/>
                  </a:lnTo>
                  <a:lnTo>
                    <a:pt x="5500" y="86380"/>
                  </a:lnTo>
                  <a:lnTo>
                    <a:pt x="5500" y="86061"/>
                  </a:lnTo>
                  <a:cubicBezTo>
                    <a:pt x="5530" y="85210"/>
                    <a:pt x="5530" y="84359"/>
                    <a:pt x="5606" y="83539"/>
                  </a:cubicBezTo>
                  <a:cubicBezTo>
                    <a:pt x="5758" y="81883"/>
                    <a:pt x="6062" y="80243"/>
                    <a:pt x="6533" y="78647"/>
                  </a:cubicBezTo>
                  <a:cubicBezTo>
                    <a:pt x="6989" y="77037"/>
                    <a:pt x="7566" y="75442"/>
                    <a:pt x="8265" y="73908"/>
                  </a:cubicBezTo>
                  <a:cubicBezTo>
                    <a:pt x="8948" y="72358"/>
                    <a:pt x="9723" y="70824"/>
                    <a:pt x="10528" y="69290"/>
                  </a:cubicBezTo>
                  <a:cubicBezTo>
                    <a:pt x="11698" y="67072"/>
                    <a:pt x="12928" y="64793"/>
                    <a:pt x="14053" y="62393"/>
                  </a:cubicBezTo>
                  <a:cubicBezTo>
                    <a:pt x="14615" y="61177"/>
                    <a:pt x="15146" y="59932"/>
                    <a:pt x="15648" y="58656"/>
                  </a:cubicBezTo>
                  <a:cubicBezTo>
                    <a:pt x="16134" y="57364"/>
                    <a:pt x="16544" y="56043"/>
                    <a:pt x="16893" y="54706"/>
                  </a:cubicBezTo>
                  <a:cubicBezTo>
                    <a:pt x="16984" y="54372"/>
                    <a:pt x="17076" y="54022"/>
                    <a:pt x="17152" y="53688"/>
                  </a:cubicBezTo>
                  <a:cubicBezTo>
                    <a:pt x="17212" y="53339"/>
                    <a:pt x="17303" y="52989"/>
                    <a:pt x="17364" y="52655"/>
                  </a:cubicBezTo>
                  <a:lnTo>
                    <a:pt x="17562" y="51622"/>
                  </a:lnTo>
                  <a:cubicBezTo>
                    <a:pt x="17607" y="51288"/>
                    <a:pt x="17668" y="50938"/>
                    <a:pt x="17714" y="50589"/>
                  </a:cubicBezTo>
                  <a:cubicBezTo>
                    <a:pt x="17896" y="49207"/>
                    <a:pt x="18002" y="47809"/>
                    <a:pt x="18033" y="46411"/>
                  </a:cubicBezTo>
                  <a:cubicBezTo>
                    <a:pt x="18063" y="43722"/>
                    <a:pt x="17926" y="41034"/>
                    <a:pt x="17622" y="38375"/>
                  </a:cubicBezTo>
                  <a:cubicBezTo>
                    <a:pt x="17228" y="34759"/>
                    <a:pt x="16681" y="31159"/>
                    <a:pt x="16194" y="27620"/>
                  </a:cubicBezTo>
                  <a:cubicBezTo>
                    <a:pt x="15693" y="24065"/>
                    <a:pt x="15253" y="20556"/>
                    <a:pt x="15101" y="17229"/>
                  </a:cubicBezTo>
                  <a:cubicBezTo>
                    <a:pt x="15025" y="15649"/>
                    <a:pt x="15055" y="14069"/>
                    <a:pt x="15207" y="12489"/>
                  </a:cubicBezTo>
                  <a:cubicBezTo>
                    <a:pt x="15283" y="11775"/>
                    <a:pt x="15389" y="11076"/>
                    <a:pt x="15556" y="10377"/>
                  </a:cubicBezTo>
                  <a:cubicBezTo>
                    <a:pt x="15693" y="9770"/>
                    <a:pt x="15906" y="9177"/>
                    <a:pt x="16164" y="8615"/>
                  </a:cubicBezTo>
                  <a:cubicBezTo>
                    <a:pt x="16377" y="8114"/>
                    <a:pt x="16665" y="7658"/>
                    <a:pt x="17000" y="7248"/>
                  </a:cubicBezTo>
                  <a:cubicBezTo>
                    <a:pt x="17319" y="6883"/>
                    <a:pt x="17683" y="6549"/>
                    <a:pt x="18109" y="6291"/>
                  </a:cubicBezTo>
                  <a:cubicBezTo>
                    <a:pt x="18534" y="6017"/>
                    <a:pt x="19005" y="5790"/>
                    <a:pt x="19506" y="5622"/>
                  </a:cubicBezTo>
                  <a:cubicBezTo>
                    <a:pt x="20038" y="5440"/>
                    <a:pt x="20600" y="5303"/>
                    <a:pt x="21162" y="5227"/>
                  </a:cubicBezTo>
                  <a:lnTo>
                    <a:pt x="21542" y="5151"/>
                  </a:lnTo>
                  <a:lnTo>
                    <a:pt x="21922" y="5106"/>
                  </a:lnTo>
                  <a:lnTo>
                    <a:pt x="22286" y="5060"/>
                  </a:lnTo>
                  <a:cubicBezTo>
                    <a:pt x="22408" y="5045"/>
                    <a:pt x="22529" y="5030"/>
                    <a:pt x="22636" y="5030"/>
                  </a:cubicBezTo>
                  <a:cubicBezTo>
                    <a:pt x="22879" y="5015"/>
                    <a:pt x="23091" y="4984"/>
                    <a:pt x="23304" y="4969"/>
                  </a:cubicBezTo>
                  <a:cubicBezTo>
                    <a:pt x="23517" y="4954"/>
                    <a:pt x="23714" y="4939"/>
                    <a:pt x="23912" y="4924"/>
                  </a:cubicBezTo>
                  <a:cubicBezTo>
                    <a:pt x="24686" y="4878"/>
                    <a:pt x="25294" y="4832"/>
                    <a:pt x="25735" y="4772"/>
                  </a:cubicBezTo>
                  <a:cubicBezTo>
                    <a:pt x="25917" y="4741"/>
                    <a:pt x="26099" y="4696"/>
                    <a:pt x="26266" y="4650"/>
                  </a:cubicBezTo>
                  <a:cubicBezTo>
                    <a:pt x="26373" y="4620"/>
                    <a:pt x="26479" y="4559"/>
                    <a:pt x="26570" y="4483"/>
                  </a:cubicBezTo>
                  <a:cubicBezTo>
                    <a:pt x="26677" y="4362"/>
                    <a:pt x="26631" y="4210"/>
                    <a:pt x="26418" y="4012"/>
                  </a:cubicBezTo>
                  <a:cubicBezTo>
                    <a:pt x="26084" y="3769"/>
                    <a:pt x="25719" y="3572"/>
                    <a:pt x="25340" y="3420"/>
                  </a:cubicBezTo>
                  <a:cubicBezTo>
                    <a:pt x="25081" y="3329"/>
                    <a:pt x="24793" y="3222"/>
                    <a:pt x="24459" y="3131"/>
                  </a:cubicBezTo>
                  <a:cubicBezTo>
                    <a:pt x="24140" y="3025"/>
                    <a:pt x="23775" y="2949"/>
                    <a:pt x="23380" y="2858"/>
                  </a:cubicBezTo>
                  <a:cubicBezTo>
                    <a:pt x="22520" y="2688"/>
                    <a:pt x="21647" y="2598"/>
                    <a:pt x="20772" y="2598"/>
                  </a:cubicBezTo>
                  <a:cubicBezTo>
                    <a:pt x="20705" y="2598"/>
                    <a:pt x="20637" y="2598"/>
                    <a:pt x="20570" y="2599"/>
                  </a:cubicBezTo>
                  <a:cubicBezTo>
                    <a:pt x="19385" y="2615"/>
                    <a:pt x="18200" y="2858"/>
                    <a:pt x="17106" y="3313"/>
                  </a:cubicBezTo>
                  <a:lnTo>
                    <a:pt x="16878" y="2842"/>
                  </a:lnTo>
                  <a:cubicBezTo>
                    <a:pt x="17896" y="2387"/>
                    <a:pt x="18990" y="2068"/>
                    <a:pt x="20099" y="1901"/>
                  </a:cubicBezTo>
                  <a:cubicBezTo>
                    <a:pt x="20327" y="1855"/>
                    <a:pt x="20524" y="1825"/>
                    <a:pt x="20722" y="1809"/>
                  </a:cubicBezTo>
                  <a:lnTo>
                    <a:pt x="21268" y="1733"/>
                  </a:lnTo>
                  <a:cubicBezTo>
                    <a:pt x="21603" y="1688"/>
                    <a:pt x="21906" y="1657"/>
                    <a:pt x="22149" y="1627"/>
                  </a:cubicBezTo>
                  <a:cubicBezTo>
                    <a:pt x="22529" y="1597"/>
                    <a:pt x="22894" y="1536"/>
                    <a:pt x="23243" y="1430"/>
                  </a:cubicBezTo>
                  <a:cubicBezTo>
                    <a:pt x="23486" y="1369"/>
                    <a:pt x="23608" y="1293"/>
                    <a:pt x="23653" y="1202"/>
                  </a:cubicBezTo>
                  <a:cubicBezTo>
                    <a:pt x="23745" y="1019"/>
                    <a:pt x="23532" y="792"/>
                    <a:pt x="23395" y="579"/>
                  </a:cubicBezTo>
                  <a:cubicBezTo>
                    <a:pt x="23319" y="503"/>
                    <a:pt x="23274" y="397"/>
                    <a:pt x="23274" y="275"/>
                  </a:cubicBezTo>
                  <a:cubicBezTo>
                    <a:pt x="23274" y="184"/>
                    <a:pt x="23350" y="93"/>
                    <a:pt x="23517" y="17"/>
                  </a:cubicBezTo>
                  <a:cubicBezTo>
                    <a:pt x="23249" y="6"/>
                    <a:pt x="22981" y="0"/>
                    <a:pt x="2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4" name="Google Shape;1564;p38"/>
          <p:cNvSpPr/>
          <p:nvPr/>
        </p:nvSpPr>
        <p:spPr>
          <a:xfrm flipH="1">
            <a:off x="4591974" y="1793781"/>
            <a:ext cx="2419903" cy="1845109"/>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38"/>
          <p:cNvGrpSpPr/>
          <p:nvPr/>
        </p:nvGrpSpPr>
        <p:grpSpPr>
          <a:xfrm rot="-3842226">
            <a:off x="3064104" y="276940"/>
            <a:ext cx="2613290" cy="5224780"/>
            <a:chOff x="2499325" y="238125"/>
            <a:chExt cx="2613225" cy="5224650"/>
          </a:xfrm>
        </p:grpSpPr>
        <p:sp>
          <p:nvSpPr>
            <p:cNvPr id="1566" name="Google Shape;1566;p38"/>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38"/>
          <p:cNvSpPr txBox="1">
            <a:spLocks noGrp="1"/>
          </p:cNvSpPr>
          <p:nvPr>
            <p:ph type="ctrTitle"/>
          </p:nvPr>
        </p:nvSpPr>
        <p:spPr>
          <a:xfrm>
            <a:off x="3317167" y="2614491"/>
            <a:ext cx="4812176"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b="1">
                <a:solidFill>
                  <a:srgbClr val="FFFFFF"/>
                </a:solidFill>
                <a:latin typeface="Tahoma" panose="020B0604030504040204" pitchFamily="34" charset="0"/>
                <a:ea typeface="Tahoma" panose="020B0604030504040204" pitchFamily="34" charset="0"/>
                <a:cs typeface="Tahoma" panose="020B0604030504040204" pitchFamily="34" charset="0"/>
              </a:rPr>
              <a:t>C</a:t>
            </a:r>
            <a:r>
              <a:rPr lang="es" sz="3200" b="1">
                <a:solidFill>
                  <a:srgbClr val="FFFFFF"/>
                </a:solidFill>
                <a:latin typeface="Tahoma" panose="020B0604030504040204" pitchFamily="34" charset="0"/>
                <a:ea typeface="Tahoma" panose="020B0604030504040204" pitchFamily="34" charset="0"/>
                <a:cs typeface="Tahoma" panose="020B0604030504040204" pitchFamily="34" charset="0"/>
              </a:rPr>
              <a:t>ÔNG NGHỆ SỬ DỤNG</a:t>
            </a:r>
            <a:endParaRPr sz="3200" b="1">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1570" name="Google Shape;1570;p38"/>
          <p:cNvSpPr txBox="1">
            <a:spLocks noGrp="1"/>
          </p:cNvSpPr>
          <p:nvPr>
            <p:ph type="title" idx="2"/>
          </p:nvPr>
        </p:nvSpPr>
        <p:spPr>
          <a:xfrm>
            <a:off x="1575025" y="2282850"/>
            <a:ext cx="2196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02</a:t>
            </a:r>
            <a:endParaRPr/>
          </a:p>
        </p:txBody>
      </p:sp>
      <p:grpSp>
        <p:nvGrpSpPr>
          <p:cNvPr id="1571" name="Google Shape;1571;p38"/>
          <p:cNvGrpSpPr/>
          <p:nvPr/>
        </p:nvGrpSpPr>
        <p:grpSpPr>
          <a:xfrm>
            <a:off x="-1374359" y="-535064"/>
            <a:ext cx="2512923" cy="1944905"/>
            <a:chOff x="434475" y="237850"/>
            <a:chExt cx="6749725" cy="5224025"/>
          </a:xfrm>
        </p:grpSpPr>
        <p:sp>
          <p:nvSpPr>
            <p:cNvPr id="1572" name="Google Shape;1572;p38"/>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38"/>
          <p:cNvGrpSpPr/>
          <p:nvPr/>
        </p:nvGrpSpPr>
        <p:grpSpPr>
          <a:xfrm>
            <a:off x="824665" y="2995118"/>
            <a:ext cx="1597878" cy="1023344"/>
            <a:chOff x="769235" y="2959709"/>
            <a:chExt cx="1708778" cy="1094369"/>
          </a:xfrm>
        </p:grpSpPr>
        <p:sp>
          <p:nvSpPr>
            <p:cNvPr id="1575" name="Google Shape;1575;p38"/>
            <p:cNvSpPr/>
            <p:nvPr/>
          </p:nvSpPr>
          <p:spPr>
            <a:xfrm>
              <a:off x="919144" y="3260104"/>
              <a:ext cx="56888" cy="42906"/>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1069356" y="3110142"/>
              <a:ext cx="56793" cy="4283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1219265" y="2959768"/>
              <a:ext cx="57001" cy="4293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1069261" y="3260104"/>
              <a:ext cx="56888" cy="42906"/>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1223584" y="3109778"/>
              <a:ext cx="48321" cy="43186"/>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1373862" y="2959709"/>
              <a:ext cx="48000" cy="4312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1219217" y="3260104"/>
              <a:ext cx="56888" cy="43025"/>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1369317" y="3109856"/>
              <a:ext cx="56906" cy="4280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1519452" y="2959763"/>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1373862" y="3259782"/>
              <a:ext cx="48000" cy="4312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1519452" y="3109754"/>
              <a:ext cx="56751" cy="43067"/>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1519386" y="3259919"/>
              <a:ext cx="56954" cy="42852"/>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769235" y="3260098"/>
              <a:ext cx="56841" cy="42971"/>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923511" y="3109784"/>
              <a:ext cx="47994" cy="43144"/>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1069261" y="2959763"/>
              <a:ext cx="56793" cy="42936"/>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1669575" y="3260104"/>
              <a:ext cx="56882" cy="42906"/>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1819620" y="3110142"/>
              <a:ext cx="56954" cy="4283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1819692" y="3260104"/>
              <a:ext cx="56882" cy="42906"/>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1974009" y="3109778"/>
              <a:ext cx="48160" cy="43186"/>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1969648" y="3260104"/>
              <a:ext cx="56882" cy="43025"/>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2124287" y="3259782"/>
              <a:ext cx="48000" cy="43186"/>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2269882" y="3109754"/>
              <a:ext cx="56745" cy="43067"/>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2269811" y="3259919"/>
              <a:ext cx="56954" cy="42852"/>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1669616" y="2960031"/>
              <a:ext cx="56841" cy="42846"/>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1674096" y="3109784"/>
              <a:ext cx="48000" cy="43144"/>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1819692" y="2959763"/>
              <a:ext cx="56793" cy="42936"/>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1219217" y="3560660"/>
              <a:ext cx="56841" cy="42828"/>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1369334" y="3410596"/>
              <a:ext cx="56751" cy="42942"/>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919192" y="4011172"/>
              <a:ext cx="56841" cy="42888"/>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1069356" y="3861049"/>
              <a:ext cx="56793" cy="42918"/>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1219265" y="3710753"/>
              <a:ext cx="57001" cy="42852"/>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1373862" y="3560624"/>
              <a:ext cx="48000" cy="43383"/>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1519452" y="3410596"/>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1069261" y="4011011"/>
              <a:ext cx="56888" cy="42989"/>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1223584" y="3860739"/>
              <a:ext cx="48321" cy="4313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1373862" y="3710676"/>
              <a:ext cx="48000" cy="43067"/>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1519386" y="3560654"/>
              <a:ext cx="56954" cy="4283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1219217" y="4011172"/>
              <a:ext cx="56888" cy="42906"/>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1369430" y="3860787"/>
              <a:ext cx="56793" cy="42936"/>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1519452" y="3710753"/>
              <a:ext cx="56793" cy="42852"/>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1373862" y="4010808"/>
              <a:ext cx="48000" cy="43144"/>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1519452" y="3860721"/>
              <a:ext cx="56751" cy="43007"/>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1519386" y="4010844"/>
              <a:ext cx="56954" cy="42834"/>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774037" y="3410596"/>
              <a:ext cx="47350" cy="42799"/>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923511" y="3410549"/>
              <a:ext cx="48160" cy="43079"/>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919144" y="3560654"/>
              <a:ext cx="56751" cy="42840"/>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1069100" y="3410561"/>
              <a:ext cx="57001" cy="42971"/>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769235" y="3861055"/>
              <a:ext cx="56841" cy="42846"/>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919192" y="3710938"/>
              <a:ext cx="56841" cy="42971"/>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1073628" y="3560624"/>
              <a:ext cx="47833" cy="43114"/>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1219217" y="3410543"/>
              <a:ext cx="56841" cy="42828"/>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1069261" y="3710735"/>
              <a:ext cx="56793" cy="4287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1969648" y="3560660"/>
              <a:ext cx="56995" cy="42828"/>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2119765" y="3410596"/>
              <a:ext cx="56745" cy="42942"/>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1669616" y="4011172"/>
              <a:ext cx="56841" cy="42888"/>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819620" y="3861049"/>
              <a:ext cx="56954" cy="42918"/>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969690" y="3710753"/>
              <a:ext cx="56841" cy="42852"/>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2124287" y="3560624"/>
              <a:ext cx="48321" cy="4374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2269721" y="3410596"/>
              <a:ext cx="56954" cy="42936"/>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819692" y="4011011"/>
              <a:ext cx="56882" cy="42989"/>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1974009" y="3860739"/>
              <a:ext cx="48160" cy="4313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2124287" y="3710676"/>
              <a:ext cx="47839" cy="43067"/>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2269811" y="3560654"/>
              <a:ext cx="56954" cy="4283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1969648" y="4011172"/>
              <a:ext cx="56882" cy="42906"/>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119854" y="3860787"/>
              <a:ext cx="56793" cy="42936"/>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269882" y="3860721"/>
              <a:ext cx="56745" cy="43007"/>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1673935" y="3410549"/>
              <a:ext cx="48160" cy="43079"/>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1669575" y="3560654"/>
              <a:ext cx="56745" cy="42840"/>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1819525" y="3410561"/>
              <a:ext cx="57001" cy="42971"/>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1669616" y="3710938"/>
              <a:ext cx="56841" cy="42971"/>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1824053" y="3560624"/>
              <a:ext cx="48000" cy="43114"/>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1969648" y="3410543"/>
              <a:ext cx="56835" cy="42828"/>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1674096" y="3860733"/>
              <a:ext cx="48000" cy="43186"/>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1819692" y="3710735"/>
              <a:ext cx="56793" cy="4287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2421131" y="3260104"/>
              <a:ext cx="56882" cy="42906"/>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2421131" y="3560654"/>
              <a:ext cx="56745" cy="42840"/>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38"/>
          <p:cNvGrpSpPr/>
          <p:nvPr/>
        </p:nvGrpSpPr>
        <p:grpSpPr>
          <a:xfrm>
            <a:off x="6520615" y="-281482"/>
            <a:ext cx="1597878" cy="1023344"/>
            <a:chOff x="769235" y="2959709"/>
            <a:chExt cx="1708778" cy="1094369"/>
          </a:xfrm>
        </p:grpSpPr>
        <p:sp>
          <p:nvSpPr>
            <p:cNvPr id="1652" name="Google Shape;1652;p38"/>
            <p:cNvSpPr/>
            <p:nvPr/>
          </p:nvSpPr>
          <p:spPr>
            <a:xfrm>
              <a:off x="919144" y="3260104"/>
              <a:ext cx="56888" cy="42906"/>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1069356" y="3110142"/>
              <a:ext cx="56793" cy="42834"/>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1219265" y="2959768"/>
              <a:ext cx="57001" cy="4293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1069261" y="3260104"/>
              <a:ext cx="56888" cy="42906"/>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1223584" y="3109778"/>
              <a:ext cx="48321" cy="43186"/>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1373862" y="2959709"/>
              <a:ext cx="48000" cy="43126"/>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1219217" y="3260104"/>
              <a:ext cx="56888" cy="43025"/>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1369317" y="3109856"/>
              <a:ext cx="56906" cy="4280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519452" y="2959763"/>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373862" y="3259782"/>
              <a:ext cx="48000" cy="43126"/>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519452" y="3109754"/>
              <a:ext cx="56751" cy="43067"/>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1519386" y="3259919"/>
              <a:ext cx="56954" cy="42852"/>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769235" y="3260098"/>
              <a:ext cx="56841" cy="42971"/>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923511" y="3109784"/>
              <a:ext cx="47994" cy="43144"/>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1069261" y="2959763"/>
              <a:ext cx="56793" cy="42936"/>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1669575" y="3260104"/>
              <a:ext cx="56882" cy="42906"/>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1819620" y="3110142"/>
              <a:ext cx="56954" cy="42834"/>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1819692" y="3260104"/>
              <a:ext cx="56882" cy="42906"/>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1974009" y="3109778"/>
              <a:ext cx="48160" cy="43186"/>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1969648" y="3260104"/>
              <a:ext cx="56882" cy="43025"/>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124287" y="3259782"/>
              <a:ext cx="48000" cy="43186"/>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269882" y="3109754"/>
              <a:ext cx="56745" cy="43067"/>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269811" y="3259919"/>
              <a:ext cx="56954" cy="42852"/>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1669616" y="2960031"/>
              <a:ext cx="56841" cy="42846"/>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1674096" y="3109784"/>
              <a:ext cx="48000" cy="43144"/>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1819692" y="2959763"/>
              <a:ext cx="56793" cy="42936"/>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1219217" y="3560660"/>
              <a:ext cx="56841" cy="42828"/>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1369334" y="3410596"/>
              <a:ext cx="56751" cy="42942"/>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919192" y="4011172"/>
              <a:ext cx="56841" cy="42888"/>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1069356" y="3861049"/>
              <a:ext cx="56793" cy="42918"/>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1219265" y="3710753"/>
              <a:ext cx="57001" cy="42852"/>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1373862" y="3560624"/>
              <a:ext cx="48000" cy="43383"/>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1519452" y="3410596"/>
              <a:ext cx="56793" cy="42936"/>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1069261" y="4011011"/>
              <a:ext cx="56888" cy="42989"/>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1223584" y="3860739"/>
              <a:ext cx="48321" cy="43132"/>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1373862" y="3710676"/>
              <a:ext cx="48000" cy="43067"/>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1519386" y="3560654"/>
              <a:ext cx="56954" cy="42834"/>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1219217" y="4011172"/>
              <a:ext cx="56888" cy="42906"/>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1369430" y="3860787"/>
              <a:ext cx="56793" cy="42936"/>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1519452" y="3710753"/>
              <a:ext cx="56793" cy="42852"/>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1373862" y="4010808"/>
              <a:ext cx="48000" cy="43144"/>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1519452" y="3860721"/>
              <a:ext cx="56751" cy="43007"/>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1519386" y="4010844"/>
              <a:ext cx="56954" cy="42834"/>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774037" y="3410596"/>
              <a:ext cx="47350" cy="42799"/>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923511" y="3410549"/>
              <a:ext cx="48160" cy="43079"/>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919144" y="3560654"/>
              <a:ext cx="56751" cy="42840"/>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1069100" y="3410561"/>
              <a:ext cx="57001" cy="42971"/>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69235" y="3861055"/>
              <a:ext cx="56841" cy="42846"/>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919192" y="3710938"/>
              <a:ext cx="56841" cy="42971"/>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1073628" y="3560624"/>
              <a:ext cx="47833" cy="43114"/>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1219217" y="3410543"/>
              <a:ext cx="56841" cy="42828"/>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1069261" y="3710735"/>
              <a:ext cx="56793" cy="4287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1969648" y="3560660"/>
              <a:ext cx="56995" cy="42828"/>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2119765" y="3410596"/>
              <a:ext cx="56745" cy="42942"/>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1669616" y="4011172"/>
              <a:ext cx="56841" cy="42888"/>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1819620" y="3861049"/>
              <a:ext cx="56954" cy="42918"/>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1969690" y="3710753"/>
              <a:ext cx="56841" cy="42852"/>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2124287" y="3560624"/>
              <a:ext cx="48321" cy="4374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2269721" y="3410596"/>
              <a:ext cx="56954" cy="42936"/>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1819692" y="4011011"/>
              <a:ext cx="56882" cy="42989"/>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1974009" y="3860739"/>
              <a:ext cx="48160" cy="43132"/>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2124287" y="3710676"/>
              <a:ext cx="47839" cy="43067"/>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2269811" y="3560654"/>
              <a:ext cx="56954" cy="42834"/>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1969648" y="4011172"/>
              <a:ext cx="56882" cy="42906"/>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2119854" y="3860787"/>
              <a:ext cx="56793" cy="42936"/>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2269882" y="3860721"/>
              <a:ext cx="56745" cy="43007"/>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1673935" y="3410549"/>
              <a:ext cx="48160" cy="43079"/>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1669575" y="3560654"/>
              <a:ext cx="56745" cy="42840"/>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1819525" y="3410561"/>
              <a:ext cx="57001" cy="42971"/>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1669616" y="3710938"/>
              <a:ext cx="56841" cy="42971"/>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1824053" y="3560624"/>
              <a:ext cx="48000" cy="43114"/>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1969648" y="3410543"/>
              <a:ext cx="56835" cy="42828"/>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1674096" y="3860733"/>
              <a:ext cx="48000" cy="43186"/>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1819692" y="3710735"/>
              <a:ext cx="56793" cy="4287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2421131" y="3260104"/>
              <a:ext cx="56882" cy="42906"/>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2421131" y="3560654"/>
              <a:ext cx="56745" cy="42840"/>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TextBox 37">
            <a:extLst>
              <a:ext uri="{FF2B5EF4-FFF2-40B4-BE49-F238E27FC236}">
                <a16:creationId xmlns:a16="http://schemas.microsoft.com/office/drawing/2014/main" id="{7E3FE2F4-7E69-4147-A518-9402EF2F1D31}"/>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06</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grpSp>
        <p:nvGrpSpPr>
          <p:cNvPr id="1152" name="Google Shape;1152;p37"/>
          <p:cNvGrpSpPr/>
          <p:nvPr/>
        </p:nvGrpSpPr>
        <p:grpSpPr>
          <a:xfrm>
            <a:off x="-160997" y="3692471"/>
            <a:ext cx="1957728" cy="1943910"/>
            <a:chOff x="1173550" y="238600"/>
            <a:chExt cx="5252825" cy="5215750"/>
          </a:xfrm>
        </p:grpSpPr>
        <p:sp>
          <p:nvSpPr>
            <p:cNvPr id="1153" name="Google Shape;1153;p37"/>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7"/>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7"/>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7"/>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7"/>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7"/>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7"/>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7"/>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7"/>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7"/>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7"/>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7"/>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7"/>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7"/>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7"/>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7"/>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7"/>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7"/>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7"/>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7"/>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7"/>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7"/>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7"/>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7"/>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7"/>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7"/>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7"/>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7"/>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7"/>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7"/>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7"/>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7"/>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7"/>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7"/>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7"/>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7"/>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7"/>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7"/>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7"/>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7"/>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7"/>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7"/>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7"/>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7"/>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7"/>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7"/>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7"/>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7"/>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7"/>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7"/>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7"/>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7"/>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7"/>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7"/>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7"/>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7"/>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7"/>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7"/>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7"/>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7"/>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7"/>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7"/>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7"/>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7"/>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7"/>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7"/>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7"/>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7"/>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7"/>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7"/>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7"/>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7"/>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7"/>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7"/>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7"/>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7"/>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7"/>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7"/>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7"/>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7"/>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7"/>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7"/>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7"/>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7"/>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7"/>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7"/>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7"/>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7"/>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7"/>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7"/>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7"/>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7"/>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7"/>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7"/>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7"/>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7"/>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7"/>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7"/>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7"/>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7"/>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7"/>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7"/>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7"/>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7"/>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7"/>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7"/>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7"/>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7"/>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7"/>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7"/>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7"/>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7"/>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7"/>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7"/>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7"/>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7"/>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7"/>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7"/>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7"/>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7"/>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7"/>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7"/>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7"/>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7"/>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7"/>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7"/>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7"/>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7"/>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7"/>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7"/>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7"/>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7"/>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37"/>
          <p:cNvSpPr/>
          <p:nvPr/>
        </p:nvSpPr>
        <p:spPr>
          <a:xfrm>
            <a:off x="4737625" y="523413"/>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7"/>
          <p:cNvSpPr/>
          <p:nvPr/>
        </p:nvSpPr>
        <p:spPr>
          <a:xfrm>
            <a:off x="719575" y="2981675"/>
            <a:ext cx="7704000" cy="1404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7"/>
          <p:cNvSpPr txBox="1">
            <a:spLocks noGrp="1"/>
          </p:cNvSpPr>
          <p:nvPr>
            <p:ph type="title" idx="6"/>
          </p:nvPr>
        </p:nvSpPr>
        <p:spPr>
          <a:xfrm>
            <a:off x="769057" y="253402"/>
            <a:ext cx="5025367"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a:latin typeface="Tahoma" panose="020B0604030504040204" pitchFamily="34" charset="0"/>
                <a:ea typeface="Tahoma" panose="020B0604030504040204" pitchFamily="34" charset="0"/>
                <a:cs typeface="Tahoma" panose="020B0604030504040204" pitchFamily="34" charset="0"/>
              </a:rPr>
              <a:t>CÔNG NGHỆ SỬ DỤNG</a:t>
            </a:r>
            <a:endParaRPr sz="3200" b="1">
              <a:latin typeface="Tahoma" panose="020B0604030504040204" pitchFamily="34" charset="0"/>
              <a:ea typeface="Tahoma" panose="020B0604030504040204" pitchFamily="34" charset="0"/>
              <a:cs typeface="Tahoma" panose="020B0604030504040204" pitchFamily="34" charset="0"/>
            </a:endParaRPr>
          </a:p>
        </p:txBody>
      </p:sp>
      <p:grpSp>
        <p:nvGrpSpPr>
          <p:cNvPr id="1341" name="Google Shape;1341;p37"/>
          <p:cNvGrpSpPr/>
          <p:nvPr/>
        </p:nvGrpSpPr>
        <p:grpSpPr>
          <a:xfrm>
            <a:off x="7778903" y="-203904"/>
            <a:ext cx="1957728" cy="1943910"/>
            <a:chOff x="1173550" y="238600"/>
            <a:chExt cx="5252825" cy="5215750"/>
          </a:xfrm>
        </p:grpSpPr>
        <p:sp>
          <p:nvSpPr>
            <p:cNvPr id="1342" name="Google Shape;1342;p37"/>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7"/>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7"/>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7"/>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7"/>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7"/>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7"/>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7"/>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7"/>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7"/>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7"/>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7"/>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7"/>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7"/>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7"/>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7"/>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7"/>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7"/>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7"/>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7"/>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7"/>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7"/>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7"/>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7"/>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7"/>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7"/>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7"/>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7"/>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7"/>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7"/>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7"/>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7"/>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7"/>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7"/>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7"/>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7"/>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7"/>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7"/>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7"/>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7"/>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7"/>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7"/>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7"/>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7"/>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7"/>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7"/>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7"/>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7"/>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7"/>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7"/>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7"/>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7"/>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7"/>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7"/>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7"/>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7"/>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7"/>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7"/>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7"/>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7"/>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7"/>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7"/>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7"/>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7"/>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7"/>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7"/>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7"/>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7"/>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7"/>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7"/>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7"/>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7"/>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7"/>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7"/>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7"/>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7"/>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7"/>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7"/>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7"/>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7"/>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7"/>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7"/>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7"/>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7"/>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7"/>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7"/>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7"/>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7"/>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7"/>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7"/>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7"/>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7"/>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7"/>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7"/>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7"/>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7"/>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7"/>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7"/>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7"/>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7"/>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7"/>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7"/>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7"/>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7"/>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7"/>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7"/>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7"/>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7"/>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7"/>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7"/>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7"/>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7"/>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7"/>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7"/>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7"/>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7"/>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7"/>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7"/>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7"/>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7"/>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7"/>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7"/>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7"/>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5" name="Picture 414">
            <a:extLst>
              <a:ext uri="{FF2B5EF4-FFF2-40B4-BE49-F238E27FC236}">
                <a16:creationId xmlns:a16="http://schemas.microsoft.com/office/drawing/2014/main" id="{00FBB640-D345-4229-A969-478C7CA27AAB}"/>
              </a:ext>
            </a:extLst>
          </p:cNvPr>
          <p:cNvPicPr>
            <a:picLocks noChangeAspect="1"/>
          </p:cNvPicPr>
          <p:nvPr/>
        </p:nvPicPr>
        <p:blipFill>
          <a:blip r:embed="rId3"/>
          <a:stretch>
            <a:fillRect/>
          </a:stretch>
        </p:blipFill>
        <p:spPr>
          <a:xfrm>
            <a:off x="5321285" y="1481579"/>
            <a:ext cx="1698981" cy="1698982"/>
          </a:xfrm>
          <a:prstGeom prst="rect">
            <a:avLst/>
          </a:prstGeom>
          <a:effectLst>
            <a:outerShdw blurRad="50800" dist="38100" dir="18900000" algn="bl" rotWithShape="0">
              <a:prstClr val="black">
                <a:alpha val="40000"/>
              </a:prstClr>
            </a:outerShdw>
          </a:effectLst>
        </p:spPr>
      </p:pic>
      <p:pic>
        <p:nvPicPr>
          <p:cNvPr id="416" name="Picture 415">
            <a:extLst>
              <a:ext uri="{FF2B5EF4-FFF2-40B4-BE49-F238E27FC236}">
                <a16:creationId xmlns:a16="http://schemas.microsoft.com/office/drawing/2014/main" id="{19E0D3C8-BB48-4886-B0C8-4CC768A3594E}"/>
              </a:ext>
            </a:extLst>
          </p:cNvPr>
          <p:cNvPicPr>
            <a:picLocks noChangeAspect="1"/>
          </p:cNvPicPr>
          <p:nvPr/>
        </p:nvPicPr>
        <p:blipFill>
          <a:blip r:embed="rId4"/>
          <a:stretch>
            <a:fillRect/>
          </a:stretch>
        </p:blipFill>
        <p:spPr>
          <a:xfrm>
            <a:off x="2558621" y="3516077"/>
            <a:ext cx="1410607" cy="1410607"/>
          </a:xfrm>
          <a:prstGeom prst="rect">
            <a:avLst/>
          </a:prstGeom>
          <a:effectLst>
            <a:outerShdw blurRad="50800" dist="38100" algn="l" rotWithShape="0">
              <a:prstClr val="black">
                <a:alpha val="40000"/>
              </a:prstClr>
            </a:outerShdw>
          </a:effectLst>
        </p:spPr>
      </p:pic>
      <p:pic>
        <p:nvPicPr>
          <p:cNvPr id="417" name="Picture 416">
            <a:extLst>
              <a:ext uri="{FF2B5EF4-FFF2-40B4-BE49-F238E27FC236}">
                <a16:creationId xmlns:a16="http://schemas.microsoft.com/office/drawing/2014/main" id="{AC4D2AA3-5F6E-47E4-8959-D387F16D1689}"/>
              </a:ext>
            </a:extLst>
          </p:cNvPr>
          <p:cNvPicPr>
            <a:picLocks noChangeAspect="1"/>
          </p:cNvPicPr>
          <p:nvPr/>
        </p:nvPicPr>
        <p:blipFill>
          <a:blip r:embed="rId5"/>
          <a:stretch>
            <a:fillRect/>
          </a:stretch>
        </p:blipFill>
        <p:spPr>
          <a:xfrm>
            <a:off x="5430862" y="3516077"/>
            <a:ext cx="1589404" cy="1354525"/>
          </a:xfrm>
          <a:prstGeom prst="rect">
            <a:avLst/>
          </a:prstGeom>
        </p:spPr>
      </p:pic>
      <p:pic>
        <p:nvPicPr>
          <p:cNvPr id="1030" name="Picture 6" descr="Angular Logo transparent PNG - StickPNG">
            <a:extLst>
              <a:ext uri="{FF2B5EF4-FFF2-40B4-BE49-F238E27FC236}">
                <a16:creationId xmlns:a16="http://schemas.microsoft.com/office/drawing/2014/main" id="{A11380B3-4230-4590-ADD5-12A0880758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068" y="1648115"/>
            <a:ext cx="1330020" cy="1412801"/>
          </a:xfrm>
          <a:prstGeom prst="rect">
            <a:avLst/>
          </a:prstGeom>
          <a:noFill/>
          <a:extLst>
            <a:ext uri="{909E8E84-426E-40DD-AFC4-6F175D3DCCD1}">
              <a14:hiddenFill xmlns:a14="http://schemas.microsoft.com/office/drawing/2010/main">
                <a:solidFill>
                  <a:srgbClr val="FFFFFF"/>
                </a:solidFill>
              </a14:hiddenFill>
            </a:ext>
          </a:extLst>
        </p:spPr>
      </p:pic>
      <p:sp>
        <p:nvSpPr>
          <p:cNvPr id="381" name="TextBox 37">
            <a:extLst>
              <a:ext uri="{FF2B5EF4-FFF2-40B4-BE49-F238E27FC236}">
                <a16:creationId xmlns:a16="http://schemas.microsoft.com/office/drawing/2014/main" id="{1181DCC0-AD22-4F53-A325-4E901665CF53}"/>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07</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grpSp>
        <p:nvGrpSpPr>
          <p:cNvPr id="940" name="Google Shape;940;p34"/>
          <p:cNvGrpSpPr/>
          <p:nvPr/>
        </p:nvGrpSpPr>
        <p:grpSpPr>
          <a:xfrm flipH="1">
            <a:off x="-257018" y="2362075"/>
            <a:ext cx="1425315" cy="3241658"/>
            <a:chOff x="2650500" y="238500"/>
            <a:chExt cx="2300750" cy="5232700"/>
          </a:xfrm>
        </p:grpSpPr>
        <p:sp>
          <p:nvSpPr>
            <p:cNvPr id="941" name="Google Shape;941;p34"/>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 name="Google Shape;944;p34"/>
          <p:cNvSpPr/>
          <p:nvPr/>
        </p:nvSpPr>
        <p:spPr>
          <a:xfrm rot="7701277">
            <a:off x="2176416" y="2723793"/>
            <a:ext cx="2363108" cy="1874176"/>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34"/>
          <p:cNvGrpSpPr/>
          <p:nvPr/>
        </p:nvGrpSpPr>
        <p:grpSpPr>
          <a:xfrm rot="4341138" flipH="1">
            <a:off x="-1678078" y="-777857"/>
            <a:ext cx="4147842" cy="3210269"/>
            <a:chOff x="434475" y="237850"/>
            <a:chExt cx="6749725" cy="5224025"/>
          </a:xfrm>
        </p:grpSpPr>
        <p:sp>
          <p:nvSpPr>
            <p:cNvPr id="946" name="Google Shape;946;p34"/>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34"/>
          <p:cNvGrpSpPr/>
          <p:nvPr/>
        </p:nvGrpSpPr>
        <p:grpSpPr>
          <a:xfrm>
            <a:off x="3605463" y="2331113"/>
            <a:ext cx="7186900" cy="4132775"/>
            <a:chOff x="235075" y="777725"/>
            <a:chExt cx="7186900" cy="4132775"/>
          </a:xfrm>
        </p:grpSpPr>
        <p:sp>
          <p:nvSpPr>
            <p:cNvPr id="949" name="Google Shape;949;p34"/>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1" name="Google Shape;951;p34"/>
          <p:cNvSpPr/>
          <p:nvPr/>
        </p:nvSpPr>
        <p:spPr>
          <a:xfrm>
            <a:off x="3015900" y="1015650"/>
            <a:ext cx="3112200" cy="3112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a:solidFill>
                  <a:srgbClr val="FFFFFF"/>
                </a:solidFill>
                <a:latin typeface="Tahoma" panose="020B0604030504040204" pitchFamily="34" charset="0"/>
                <a:ea typeface="Tahoma" panose="020B0604030504040204" pitchFamily="34" charset="0"/>
                <a:cs typeface="Tahoma" panose="020B0604030504040204" pitchFamily="34" charset="0"/>
              </a:rPr>
              <a:t>NỘI DUNG THỰC HIỆN</a:t>
            </a:r>
            <a:endParaRPr sz="2800" b="1">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954" name="Google Shape;954;p34"/>
          <p:cNvSpPr txBox="1">
            <a:spLocks noGrp="1"/>
          </p:cNvSpPr>
          <p:nvPr>
            <p:ph type="title" idx="2"/>
          </p:nvPr>
        </p:nvSpPr>
        <p:spPr>
          <a:xfrm>
            <a:off x="3732762" y="1537228"/>
            <a:ext cx="1753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accent1"/>
                </a:solidFill>
              </a:rPr>
              <a:t>03</a:t>
            </a:r>
            <a:endParaRPr>
              <a:solidFill>
                <a:schemeClr val="accent1"/>
              </a:solidFill>
            </a:endParaRPr>
          </a:p>
        </p:txBody>
      </p:sp>
      <p:grpSp>
        <p:nvGrpSpPr>
          <p:cNvPr id="955" name="Google Shape;955;p34"/>
          <p:cNvGrpSpPr/>
          <p:nvPr/>
        </p:nvGrpSpPr>
        <p:grpSpPr>
          <a:xfrm rot="1195466">
            <a:off x="920701" y="612970"/>
            <a:ext cx="2763315" cy="771207"/>
            <a:chOff x="234200" y="2027925"/>
            <a:chExt cx="6760111" cy="1887098"/>
          </a:xfrm>
        </p:grpSpPr>
        <p:sp>
          <p:nvSpPr>
            <p:cNvPr id="956" name="Google Shape;956;p34"/>
            <p:cNvSpPr/>
            <p:nvPr/>
          </p:nvSpPr>
          <p:spPr>
            <a:xfrm>
              <a:off x="234200" y="3510875"/>
              <a:ext cx="311250" cy="154150"/>
            </a:xfrm>
            <a:custGeom>
              <a:avLst/>
              <a:gdLst/>
              <a:ahLst/>
              <a:cxnLst/>
              <a:rect l="l" t="t" r="r" b="b"/>
              <a:pathLst>
                <a:path w="12450" h="6166" extrusionOk="0">
                  <a:moveTo>
                    <a:pt x="5093" y="0"/>
                  </a:moveTo>
                  <a:cubicBezTo>
                    <a:pt x="4118" y="0"/>
                    <a:pt x="1659" y="898"/>
                    <a:pt x="879" y="1542"/>
                  </a:cubicBezTo>
                  <a:cubicBezTo>
                    <a:pt x="235" y="2049"/>
                    <a:pt x="1" y="2927"/>
                    <a:pt x="294" y="3708"/>
                  </a:cubicBezTo>
                  <a:cubicBezTo>
                    <a:pt x="918" y="5190"/>
                    <a:pt x="3025" y="6166"/>
                    <a:pt x="5562" y="6166"/>
                  </a:cubicBezTo>
                  <a:cubicBezTo>
                    <a:pt x="10108" y="6166"/>
                    <a:pt x="12449" y="3044"/>
                    <a:pt x="9328" y="1152"/>
                  </a:cubicBezTo>
                  <a:cubicBezTo>
                    <a:pt x="8391" y="566"/>
                    <a:pt x="6303" y="0"/>
                    <a:pt x="5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706400" y="2918875"/>
              <a:ext cx="577575" cy="299350"/>
            </a:xfrm>
            <a:custGeom>
              <a:avLst/>
              <a:gdLst/>
              <a:ahLst/>
              <a:cxnLst/>
              <a:rect l="l" t="t" r="r" b="b"/>
              <a:pathLst>
                <a:path w="23103" h="11974" extrusionOk="0">
                  <a:moveTo>
                    <a:pt x="10467" y="0"/>
                  </a:moveTo>
                  <a:cubicBezTo>
                    <a:pt x="8998" y="0"/>
                    <a:pt x="7527" y="176"/>
                    <a:pt x="6166" y="540"/>
                  </a:cubicBezTo>
                  <a:cubicBezTo>
                    <a:pt x="2303" y="1574"/>
                    <a:pt x="195" y="3388"/>
                    <a:pt x="39" y="5808"/>
                  </a:cubicBezTo>
                  <a:cubicBezTo>
                    <a:pt x="0" y="6647"/>
                    <a:pt x="117" y="7466"/>
                    <a:pt x="371" y="7895"/>
                  </a:cubicBezTo>
                  <a:lnTo>
                    <a:pt x="371" y="7915"/>
                  </a:lnTo>
                  <a:cubicBezTo>
                    <a:pt x="956" y="8910"/>
                    <a:pt x="1834" y="9690"/>
                    <a:pt x="3415" y="10510"/>
                  </a:cubicBezTo>
                  <a:cubicBezTo>
                    <a:pt x="5600" y="11681"/>
                    <a:pt x="7044" y="11973"/>
                    <a:pt x="10556" y="11973"/>
                  </a:cubicBezTo>
                  <a:cubicBezTo>
                    <a:pt x="13268" y="11973"/>
                    <a:pt x="13698" y="11934"/>
                    <a:pt x="15141" y="11486"/>
                  </a:cubicBezTo>
                  <a:cubicBezTo>
                    <a:pt x="21893" y="9456"/>
                    <a:pt x="23102" y="4403"/>
                    <a:pt x="17522" y="1535"/>
                  </a:cubicBezTo>
                  <a:cubicBezTo>
                    <a:pt x="15565" y="532"/>
                    <a:pt x="13019" y="0"/>
                    <a:pt x="10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324925" y="3370600"/>
              <a:ext cx="297575" cy="139600"/>
            </a:xfrm>
            <a:custGeom>
              <a:avLst/>
              <a:gdLst/>
              <a:ahLst/>
              <a:cxnLst/>
              <a:rect l="l" t="t" r="r" b="b"/>
              <a:pathLst>
                <a:path w="11903" h="5584" extrusionOk="0">
                  <a:moveTo>
                    <a:pt x="6634" y="1"/>
                  </a:moveTo>
                  <a:cubicBezTo>
                    <a:pt x="5316" y="1"/>
                    <a:pt x="3940" y="339"/>
                    <a:pt x="2615" y="1007"/>
                  </a:cubicBezTo>
                  <a:cubicBezTo>
                    <a:pt x="508" y="2060"/>
                    <a:pt x="0" y="3328"/>
                    <a:pt x="1288" y="4421"/>
                  </a:cubicBezTo>
                  <a:cubicBezTo>
                    <a:pt x="2239" y="5249"/>
                    <a:pt x="3413" y="5584"/>
                    <a:pt x="5368" y="5584"/>
                  </a:cubicBezTo>
                  <a:cubicBezTo>
                    <a:pt x="5579" y="5584"/>
                    <a:pt x="5799" y="5580"/>
                    <a:pt x="6029" y="5572"/>
                  </a:cubicBezTo>
                  <a:cubicBezTo>
                    <a:pt x="8449" y="5475"/>
                    <a:pt x="9932" y="5006"/>
                    <a:pt x="10771" y="4070"/>
                  </a:cubicBezTo>
                  <a:cubicBezTo>
                    <a:pt x="11902" y="2821"/>
                    <a:pt x="11376" y="1416"/>
                    <a:pt x="9463" y="577"/>
                  </a:cubicBezTo>
                  <a:cubicBezTo>
                    <a:pt x="8584" y="192"/>
                    <a:pt x="7625" y="1"/>
                    <a:pt x="6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1835650" y="2826000"/>
              <a:ext cx="666825" cy="31695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2948775" y="2707475"/>
              <a:ext cx="236625" cy="119550"/>
            </a:xfrm>
            <a:custGeom>
              <a:avLst/>
              <a:gdLst/>
              <a:ahLst/>
              <a:cxnLst/>
              <a:rect l="l" t="t" r="r" b="b"/>
              <a:pathLst>
                <a:path w="9465" h="4782" extrusionOk="0">
                  <a:moveTo>
                    <a:pt x="5347" y="1"/>
                  </a:moveTo>
                  <a:cubicBezTo>
                    <a:pt x="2011" y="1"/>
                    <a:pt x="1" y="1757"/>
                    <a:pt x="1445" y="3415"/>
                  </a:cubicBezTo>
                  <a:lnTo>
                    <a:pt x="1445" y="3396"/>
                  </a:lnTo>
                  <a:cubicBezTo>
                    <a:pt x="2264" y="4332"/>
                    <a:pt x="3533" y="4781"/>
                    <a:pt x="5289" y="4781"/>
                  </a:cubicBezTo>
                  <a:cubicBezTo>
                    <a:pt x="7786" y="4781"/>
                    <a:pt x="9464" y="3825"/>
                    <a:pt x="9464" y="2381"/>
                  </a:cubicBezTo>
                  <a:cubicBezTo>
                    <a:pt x="9464" y="957"/>
                    <a:pt x="7786" y="1"/>
                    <a:pt x="5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072675" y="3192025"/>
              <a:ext cx="529300" cy="291075"/>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409275" y="2154825"/>
              <a:ext cx="217575" cy="135250"/>
            </a:xfrm>
            <a:custGeom>
              <a:avLst/>
              <a:gdLst/>
              <a:ahLst/>
              <a:cxnLst/>
              <a:rect l="l" t="t" r="r" b="b"/>
              <a:pathLst>
                <a:path w="8703" h="5410" extrusionOk="0">
                  <a:moveTo>
                    <a:pt x="4839" y="0"/>
                  </a:moveTo>
                  <a:cubicBezTo>
                    <a:pt x="2556" y="0"/>
                    <a:pt x="898" y="898"/>
                    <a:pt x="781" y="2185"/>
                  </a:cubicBezTo>
                  <a:cubicBezTo>
                    <a:pt x="761" y="2576"/>
                    <a:pt x="605" y="3005"/>
                    <a:pt x="449" y="3141"/>
                  </a:cubicBezTo>
                  <a:cubicBezTo>
                    <a:pt x="0" y="3473"/>
                    <a:pt x="0" y="4156"/>
                    <a:pt x="429" y="4644"/>
                  </a:cubicBezTo>
                  <a:cubicBezTo>
                    <a:pt x="845" y="5134"/>
                    <a:pt x="1658" y="5410"/>
                    <a:pt x="2564" y="5410"/>
                  </a:cubicBezTo>
                  <a:cubicBezTo>
                    <a:pt x="2848" y="5410"/>
                    <a:pt x="3141" y="5383"/>
                    <a:pt x="3434" y="5327"/>
                  </a:cubicBezTo>
                  <a:cubicBezTo>
                    <a:pt x="3922" y="5249"/>
                    <a:pt x="4390" y="5112"/>
                    <a:pt x="4839" y="4897"/>
                  </a:cubicBezTo>
                  <a:cubicBezTo>
                    <a:pt x="5366" y="4644"/>
                    <a:pt x="5912" y="4449"/>
                    <a:pt x="6478" y="4332"/>
                  </a:cubicBezTo>
                  <a:cubicBezTo>
                    <a:pt x="7980" y="3941"/>
                    <a:pt x="8702" y="3258"/>
                    <a:pt x="8702" y="2263"/>
                  </a:cubicBezTo>
                  <a:cubicBezTo>
                    <a:pt x="8702" y="976"/>
                    <a:pt x="7024" y="0"/>
                    <a:pt x="4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648775" y="2476625"/>
              <a:ext cx="324400" cy="168925"/>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804875" y="2648175"/>
              <a:ext cx="773175" cy="407800"/>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4713401" y="3101236"/>
              <a:ext cx="536600" cy="279225"/>
            </a:xfrm>
            <a:custGeom>
              <a:avLst/>
              <a:gdLst/>
              <a:ahLst/>
              <a:cxnLst/>
              <a:rect l="l" t="t" r="r" b="b"/>
              <a:pathLst>
                <a:path w="21464" h="11169" extrusionOk="0">
                  <a:moveTo>
                    <a:pt x="9628" y="0"/>
                  </a:moveTo>
                  <a:cubicBezTo>
                    <a:pt x="4599" y="0"/>
                    <a:pt x="418" y="2271"/>
                    <a:pt x="78" y="5256"/>
                  </a:cubicBezTo>
                  <a:cubicBezTo>
                    <a:pt x="0" y="5881"/>
                    <a:pt x="98" y="6524"/>
                    <a:pt x="371" y="7110"/>
                  </a:cubicBezTo>
                  <a:cubicBezTo>
                    <a:pt x="1834" y="9666"/>
                    <a:pt x="5307" y="11168"/>
                    <a:pt x="9815" y="11168"/>
                  </a:cubicBezTo>
                  <a:cubicBezTo>
                    <a:pt x="11590" y="11168"/>
                    <a:pt x="12390" y="11071"/>
                    <a:pt x="13737" y="10719"/>
                  </a:cubicBezTo>
                  <a:cubicBezTo>
                    <a:pt x="19863" y="9100"/>
                    <a:pt x="21463" y="4710"/>
                    <a:pt x="16995" y="1803"/>
                  </a:cubicBezTo>
                  <a:cubicBezTo>
                    <a:pt x="15571" y="866"/>
                    <a:pt x="12546" y="86"/>
                    <a:pt x="10127" y="8"/>
                  </a:cubicBezTo>
                  <a:cubicBezTo>
                    <a:pt x="9960" y="3"/>
                    <a:pt x="9793" y="0"/>
                    <a:pt x="9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4321925" y="2027925"/>
              <a:ext cx="564400" cy="342625"/>
            </a:xfrm>
            <a:custGeom>
              <a:avLst/>
              <a:gdLst/>
              <a:ahLst/>
              <a:cxnLst/>
              <a:rect l="l" t="t" r="r" b="b"/>
              <a:pathLst>
                <a:path w="22576" h="13705" extrusionOk="0">
                  <a:moveTo>
                    <a:pt x="12863" y="0"/>
                  </a:moveTo>
                  <a:cubicBezTo>
                    <a:pt x="12246" y="0"/>
                    <a:pt x="11944" y="127"/>
                    <a:pt x="11239" y="530"/>
                  </a:cubicBezTo>
                  <a:cubicBezTo>
                    <a:pt x="10498" y="979"/>
                    <a:pt x="9678" y="1213"/>
                    <a:pt x="8820" y="1232"/>
                  </a:cubicBezTo>
                  <a:cubicBezTo>
                    <a:pt x="5659" y="1486"/>
                    <a:pt x="2479" y="2832"/>
                    <a:pt x="996" y="4569"/>
                  </a:cubicBezTo>
                  <a:cubicBezTo>
                    <a:pt x="293" y="5388"/>
                    <a:pt x="157" y="5778"/>
                    <a:pt x="79" y="7242"/>
                  </a:cubicBezTo>
                  <a:cubicBezTo>
                    <a:pt x="1" y="8705"/>
                    <a:pt x="98" y="9134"/>
                    <a:pt x="645" y="9895"/>
                  </a:cubicBezTo>
                  <a:lnTo>
                    <a:pt x="625" y="9895"/>
                  </a:lnTo>
                  <a:cubicBezTo>
                    <a:pt x="1581" y="11261"/>
                    <a:pt x="4040" y="12608"/>
                    <a:pt x="6693" y="13212"/>
                  </a:cubicBezTo>
                  <a:cubicBezTo>
                    <a:pt x="8143" y="13541"/>
                    <a:pt x="9608" y="13704"/>
                    <a:pt x="11031" y="13704"/>
                  </a:cubicBezTo>
                  <a:cubicBezTo>
                    <a:pt x="13322" y="13704"/>
                    <a:pt x="15505" y="13282"/>
                    <a:pt x="17347" y="12451"/>
                  </a:cubicBezTo>
                  <a:cubicBezTo>
                    <a:pt x="21093" y="10754"/>
                    <a:pt x="22576" y="6988"/>
                    <a:pt x="20488" y="4510"/>
                  </a:cubicBezTo>
                  <a:cubicBezTo>
                    <a:pt x="19786" y="3710"/>
                    <a:pt x="17522" y="2208"/>
                    <a:pt x="16976" y="2208"/>
                  </a:cubicBezTo>
                  <a:cubicBezTo>
                    <a:pt x="16839" y="2208"/>
                    <a:pt x="16722" y="1974"/>
                    <a:pt x="16722" y="1701"/>
                  </a:cubicBezTo>
                  <a:cubicBezTo>
                    <a:pt x="16722" y="901"/>
                    <a:pt x="15356" y="140"/>
                    <a:pt x="13678" y="42"/>
                  </a:cubicBezTo>
                  <a:cubicBezTo>
                    <a:pt x="13345" y="16"/>
                    <a:pt x="13084" y="0"/>
                    <a:pt x="128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rot="504384">
              <a:off x="5226777" y="3516101"/>
              <a:ext cx="621003" cy="355436"/>
            </a:xfrm>
            <a:custGeom>
              <a:avLst/>
              <a:gdLst/>
              <a:ahLst/>
              <a:cxnLst/>
              <a:rect l="l" t="t" r="r" b="b"/>
              <a:pathLst>
                <a:path w="24839" h="14217" extrusionOk="0">
                  <a:moveTo>
                    <a:pt x="12390" y="1"/>
                  </a:moveTo>
                  <a:cubicBezTo>
                    <a:pt x="9659" y="1"/>
                    <a:pt x="9229" y="59"/>
                    <a:pt x="7376" y="547"/>
                  </a:cubicBezTo>
                  <a:cubicBezTo>
                    <a:pt x="4683" y="1288"/>
                    <a:pt x="2303" y="2596"/>
                    <a:pt x="1112" y="4020"/>
                  </a:cubicBezTo>
                  <a:cubicBezTo>
                    <a:pt x="254" y="5015"/>
                    <a:pt x="137" y="5327"/>
                    <a:pt x="78" y="6849"/>
                  </a:cubicBezTo>
                  <a:cubicBezTo>
                    <a:pt x="0" y="8254"/>
                    <a:pt x="98" y="8722"/>
                    <a:pt x="625" y="9503"/>
                  </a:cubicBezTo>
                  <a:cubicBezTo>
                    <a:pt x="2750" y="12613"/>
                    <a:pt x="7624" y="14217"/>
                    <a:pt x="12474" y="14217"/>
                  </a:cubicBezTo>
                  <a:cubicBezTo>
                    <a:pt x="16842" y="14217"/>
                    <a:pt x="21190" y="12916"/>
                    <a:pt x="23492" y="10244"/>
                  </a:cubicBezTo>
                  <a:cubicBezTo>
                    <a:pt x="24468" y="9132"/>
                    <a:pt x="24624" y="8761"/>
                    <a:pt x="24741" y="7474"/>
                  </a:cubicBezTo>
                  <a:cubicBezTo>
                    <a:pt x="24839" y="6283"/>
                    <a:pt x="24741" y="5796"/>
                    <a:pt x="24214" y="4918"/>
                  </a:cubicBezTo>
                  <a:cubicBezTo>
                    <a:pt x="23024" y="2908"/>
                    <a:pt x="20780" y="1484"/>
                    <a:pt x="17346" y="547"/>
                  </a:cubicBezTo>
                  <a:cubicBezTo>
                    <a:pt x="15551" y="59"/>
                    <a:pt x="15122" y="1"/>
                    <a:pt x="123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5290200" y="2689950"/>
              <a:ext cx="400025" cy="215600"/>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6405511" y="2440005"/>
              <a:ext cx="588800" cy="334100"/>
            </a:xfrm>
            <a:custGeom>
              <a:avLst/>
              <a:gdLst/>
              <a:ahLst/>
              <a:cxnLst/>
              <a:rect l="l" t="t" r="r" b="b"/>
              <a:pathLst>
                <a:path w="23552" h="13364" extrusionOk="0">
                  <a:moveTo>
                    <a:pt x="11687" y="1"/>
                  </a:moveTo>
                  <a:cubicBezTo>
                    <a:pt x="8911" y="1"/>
                    <a:pt x="6066" y="672"/>
                    <a:pt x="4020" y="1848"/>
                  </a:cubicBezTo>
                  <a:cubicBezTo>
                    <a:pt x="1249" y="3428"/>
                    <a:pt x="0" y="5906"/>
                    <a:pt x="859" y="8131"/>
                  </a:cubicBezTo>
                  <a:lnTo>
                    <a:pt x="839" y="8111"/>
                  </a:lnTo>
                  <a:lnTo>
                    <a:pt x="839" y="8111"/>
                  </a:lnTo>
                  <a:cubicBezTo>
                    <a:pt x="1639" y="10199"/>
                    <a:pt x="3864" y="11721"/>
                    <a:pt x="7551" y="12755"/>
                  </a:cubicBezTo>
                  <a:cubicBezTo>
                    <a:pt x="9437" y="13274"/>
                    <a:pt x="9881" y="13363"/>
                    <a:pt x="11835" y="13363"/>
                  </a:cubicBezTo>
                  <a:cubicBezTo>
                    <a:pt x="12084" y="13363"/>
                    <a:pt x="12359" y="13362"/>
                    <a:pt x="12663" y="13360"/>
                  </a:cubicBezTo>
                  <a:cubicBezTo>
                    <a:pt x="15161" y="13360"/>
                    <a:pt x="15707" y="13301"/>
                    <a:pt x="17288" y="12853"/>
                  </a:cubicBezTo>
                  <a:cubicBezTo>
                    <a:pt x="19551" y="12228"/>
                    <a:pt x="21561" y="11077"/>
                    <a:pt x="22673" y="9770"/>
                  </a:cubicBezTo>
                  <a:cubicBezTo>
                    <a:pt x="23473" y="8833"/>
                    <a:pt x="23551" y="8579"/>
                    <a:pt x="23551" y="6960"/>
                  </a:cubicBezTo>
                  <a:cubicBezTo>
                    <a:pt x="23551" y="5321"/>
                    <a:pt x="23473" y="5048"/>
                    <a:pt x="22693" y="4092"/>
                  </a:cubicBezTo>
                  <a:cubicBezTo>
                    <a:pt x="21151" y="2160"/>
                    <a:pt x="17288" y="502"/>
                    <a:pt x="13424" y="92"/>
                  </a:cubicBezTo>
                  <a:cubicBezTo>
                    <a:pt x="12854" y="31"/>
                    <a:pt x="12272" y="1"/>
                    <a:pt x="11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rot="344">
              <a:off x="6362670" y="3367488"/>
              <a:ext cx="480500" cy="403464"/>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34"/>
          <p:cNvSpPr/>
          <p:nvPr/>
        </p:nvSpPr>
        <p:spPr>
          <a:xfrm>
            <a:off x="4281000" y="2331135"/>
            <a:ext cx="657300" cy="13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4"/>
          <p:cNvGrpSpPr/>
          <p:nvPr/>
        </p:nvGrpSpPr>
        <p:grpSpPr>
          <a:xfrm>
            <a:off x="5849014" y="3884007"/>
            <a:ext cx="1324793" cy="770735"/>
            <a:chOff x="5849014" y="3884007"/>
            <a:chExt cx="1324793" cy="770735"/>
          </a:xfrm>
        </p:grpSpPr>
        <p:sp>
          <p:nvSpPr>
            <p:cNvPr id="973" name="Google Shape;973;p34"/>
            <p:cNvSpPr/>
            <p:nvPr/>
          </p:nvSpPr>
          <p:spPr>
            <a:xfrm rot="182579">
              <a:off x="6283991" y="3892279"/>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182579">
              <a:off x="6308354" y="4381804"/>
              <a:ext cx="316056" cy="16665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rot="182579">
              <a:off x="6839040" y="3941081"/>
              <a:ext cx="132607" cy="69036"/>
            </a:xfrm>
            <a:custGeom>
              <a:avLst/>
              <a:gdLst/>
              <a:ahLst/>
              <a:cxnLst/>
              <a:rect l="l" t="t" r="r" b="b"/>
              <a:pathLst>
                <a:path w="12976" h="6757" extrusionOk="0">
                  <a:moveTo>
                    <a:pt x="6115" y="0"/>
                  </a:moveTo>
                  <a:cubicBezTo>
                    <a:pt x="5127" y="0"/>
                    <a:pt x="4143" y="124"/>
                    <a:pt x="3317" y="376"/>
                  </a:cubicBezTo>
                  <a:cubicBezTo>
                    <a:pt x="1620" y="903"/>
                    <a:pt x="391" y="1996"/>
                    <a:pt x="137" y="3167"/>
                  </a:cubicBezTo>
                  <a:cubicBezTo>
                    <a:pt x="0" y="3869"/>
                    <a:pt x="117" y="4181"/>
                    <a:pt x="781" y="4923"/>
                  </a:cubicBezTo>
                  <a:lnTo>
                    <a:pt x="800" y="4923"/>
                  </a:lnTo>
                  <a:cubicBezTo>
                    <a:pt x="1971" y="6269"/>
                    <a:pt x="3395" y="6757"/>
                    <a:pt x="6166" y="6757"/>
                  </a:cubicBezTo>
                  <a:cubicBezTo>
                    <a:pt x="8000" y="6757"/>
                    <a:pt x="8449" y="6698"/>
                    <a:pt x="9483" y="6269"/>
                  </a:cubicBezTo>
                  <a:cubicBezTo>
                    <a:pt x="12956" y="4903"/>
                    <a:pt x="12976" y="1937"/>
                    <a:pt x="9522" y="572"/>
                  </a:cubicBezTo>
                  <a:cubicBezTo>
                    <a:pt x="8581" y="193"/>
                    <a:pt x="7345" y="0"/>
                    <a:pt x="6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rot="182579">
              <a:off x="6807126" y="4557417"/>
              <a:ext cx="196417" cy="92177"/>
            </a:xfrm>
            <a:custGeom>
              <a:avLst/>
              <a:gdLst/>
              <a:ahLst/>
              <a:cxnLst/>
              <a:rect l="l" t="t" r="r" b="b"/>
              <a:pathLst>
                <a:path w="19220" h="9022" extrusionOk="0">
                  <a:moveTo>
                    <a:pt x="11413" y="0"/>
                  </a:moveTo>
                  <a:cubicBezTo>
                    <a:pt x="9736" y="0"/>
                    <a:pt x="7829" y="304"/>
                    <a:pt x="5640" y="911"/>
                  </a:cubicBezTo>
                  <a:cubicBezTo>
                    <a:pt x="4098" y="1321"/>
                    <a:pt x="2518" y="1848"/>
                    <a:pt x="2128" y="2043"/>
                  </a:cubicBezTo>
                  <a:cubicBezTo>
                    <a:pt x="625" y="2882"/>
                    <a:pt x="1" y="4287"/>
                    <a:pt x="664" y="5301"/>
                  </a:cubicBezTo>
                  <a:cubicBezTo>
                    <a:pt x="1191" y="6101"/>
                    <a:pt x="3669" y="7838"/>
                    <a:pt x="5132" y="8404"/>
                  </a:cubicBezTo>
                  <a:cubicBezTo>
                    <a:pt x="6174" y="8817"/>
                    <a:pt x="7388" y="9021"/>
                    <a:pt x="8845" y="9021"/>
                  </a:cubicBezTo>
                  <a:cubicBezTo>
                    <a:pt x="9518" y="9021"/>
                    <a:pt x="10242" y="8978"/>
                    <a:pt x="11025" y="8891"/>
                  </a:cubicBezTo>
                  <a:cubicBezTo>
                    <a:pt x="14498" y="8501"/>
                    <a:pt x="16254" y="7818"/>
                    <a:pt x="17561" y="6316"/>
                  </a:cubicBezTo>
                  <a:cubicBezTo>
                    <a:pt x="19220" y="4443"/>
                    <a:pt x="18732" y="2511"/>
                    <a:pt x="16254" y="1145"/>
                  </a:cubicBezTo>
                  <a:cubicBezTo>
                    <a:pt x="14883" y="382"/>
                    <a:pt x="13293" y="0"/>
                    <a:pt x="11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rot="182579">
              <a:off x="6607267" y="4099310"/>
              <a:ext cx="216365" cy="118956"/>
            </a:xfrm>
            <a:custGeom>
              <a:avLst/>
              <a:gdLst/>
              <a:ahLst/>
              <a:cxnLst/>
              <a:rect l="l" t="t" r="r" b="b"/>
              <a:pathLst>
                <a:path w="21172" h="11643" extrusionOk="0">
                  <a:moveTo>
                    <a:pt x="10626" y="0"/>
                  </a:moveTo>
                  <a:cubicBezTo>
                    <a:pt x="9187" y="0"/>
                    <a:pt x="7745" y="169"/>
                    <a:pt x="6420" y="521"/>
                  </a:cubicBezTo>
                  <a:cubicBezTo>
                    <a:pt x="4411" y="1047"/>
                    <a:pt x="2225" y="2199"/>
                    <a:pt x="1269" y="3272"/>
                  </a:cubicBezTo>
                  <a:cubicBezTo>
                    <a:pt x="703" y="3896"/>
                    <a:pt x="1" y="5535"/>
                    <a:pt x="99" y="5984"/>
                  </a:cubicBezTo>
                  <a:cubicBezTo>
                    <a:pt x="118" y="6101"/>
                    <a:pt x="235" y="6569"/>
                    <a:pt x="352" y="7057"/>
                  </a:cubicBezTo>
                  <a:cubicBezTo>
                    <a:pt x="801" y="8793"/>
                    <a:pt x="2869" y="10159"/>
                    <a:pt x="6615" y="11193"/>
                  </a:cubicBezTo>
                  <a:cubicBezTo>
                    <a:pt x="7981" y="11564"/>
                    <a:pt x="8703" y="11642"/>
                    <a:pt x="10674" y="11642"/>
                  </a:cubicBezTo>
                  <a:cubicBezTo>
                    <a:pt x="12781" y="11642"/>
                    <a:pt x="13288" y="11584"/>
                    <a:pt x="15064" y="11096"/>
                  </a:cubicBezTo>
                  <a:cubicBezTo>
                    <a:pt x="17366" y="10452"/>
                    <a:pt x="18927" y="9515"/>
                    <a:pt x="20040" y="8169"/>
                  </a:cubicBezTo>
                  <a:cubicBezTo>
                    <a:pt x="21171" y="6784"/>
                    <a:pt x="21152" y="4794"/>
                    <a:pt x="19981" y="3447"/>
                  </a:cubicBezTo>
                  <a:cubicBezTo>
                    <a:pt x="19396" y="2764"/>
                    <a:pt x="18693" y="2179"/>
                    <a:pt x="17932" y="1711"/>
                  </a:cubicBezTo>
                  <a:cubicBezTo>
                    <a:pt x="16045" y="601"/>
                    <a:pt x="13341" y="0"/>
                    <a:pt x="10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rot="182579">
              <a:off x="5852261" y="4214277"/>
              <a:ext cx="272582" cy="129530"/>
            </a:xfrm>
            <a:custGeom>
              <a:avLst/>
              <a:gdLst/>
              <a:ahLst/>
              <a:cxnLst/>
              <a:rect l="l" t="t" r="r" b="b"/>
              <a:pathLst>
                <a:path w="26673" h="12678" extrusionOk="0">
                  <a:moveTo>
                    <a:pt x="15890" y="1"/>
                  </a:moveTo>
                  <a:cubicBezTo>
                    <a:pt x="13731" y="1"/>
                    <a:pt x="11573" y="361"/>
                    <a:pt x="9502" y="1074"/>
                  </a:cubicBezTo>
                  <a:cubicBezTo>
                    <a:pt x="3805" y="3103"/>
                    <a:pt x="2068" y="3942"/>
                    <a:pt x="976" y="5230"/>
                  </a:cubicBezTo>
                  <a:cubicBezTo>
                    <a:pt x="137" y="6264"/>
                    <a:pt x="0" y="7708"/>
                    <a:pt x="605" y="8879"/>
                  </a:cubicBezTo>
                  <a:lnTo>
                    <a:pt x="585" y="8898"/>
                  </a:lnTo>
                  <a:cubicBezTo>
                    <a:pt x="1034" y="9679"/>
                    <a:pt x="3024" y="10928"/>
                    <a:pt x="4488" y="11357"/>
                  </a:cubicBezTo>
                  <a:cubicBezTo>
                    <a:pt x="5619" y="11630"/>
                    <a:pt x="6751" y="11786"/>
                    <a:pt x="7902" y="11845"/>
                  </a:cubicBezTo>
                  <a:cubicBezTo>
                    <a:pt x="9229" y="11942"/>
                    <a:pt x="10556" y="12118"/>
                    <a:pt x="11863" y="12371"/>
                  </a:cubicBezTo>
                  <a:cubicBezTo>
                    <a:pt x="12865" y="12577"/>
                    <a:pt x="14194" y="12677"/>
                    <a:pt x="15555" y="12677"/>
                  </a:cubicBezTo>
                  <a:cubicBezTo>
                    <a:pt x="17294" y="12677"/>
                    <a:pt x="19086" y="12513"/>
                    <a:pt x="20312" y="12196"/>
                  </a:cubicBezTo>
                  <a:cubicBezTo>
                    <a:pt x="22302" y="11708"/>
                    <a:pt x="24839" y="10284"/>
                    <a:pt x="25834" y="9113"/>
                  </a:cubicBezTo>
                  <a:cubicBezTo>
                    <a:pt x="26575" y="8254"/>
                    <a:pt x="26673" y="7962"/>
                    <a:pt x="26673" y="6362"/>
                  </a:cubicBezTo>
                  <a:cubicBezTo>
                    <a:pt x="26673" y="4742"/>
                    <a:pt x="26575" y="4469"/>
                    <a:pt x="25834" y="3591"/>
                  </a:cubicBezTo>
                  <a:cubicBezTo>
                    <a:pt x="24858" y="2459"/>
                    <a:pt x="22263" y="996"/>
                    <a:pt x="20370" y="528"/>
                  </a:cubicBezTo>
                  <a:cubicBezTo>
                    <a:pt x="18897" y="175"/>
                    <a:pt x="17393" y="1"/>
                    <a:pt x="158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rot="182579">
              <a:off x="7008062" y="4353453"/>
              <a:ext cx="163521" cy="88111"/>
            </a:xfrm>
            <a:custGeom>
              <a:avLst/>
              <a:gdLst/>
              <a:ahLst/>
              <a:cxnLst/>
              <a:rect l="l" t="t" r="r" b="b"/>
              <a:pathLst>
                <a:path w="16001" h="8624" extrusionOk="0">
                  <a:moveTo>
                    <a:pt x="7423" y="0"/>
                  </a:moveTo>
                  <a:cubicBezTo>
                    <a:pt x="4571" y="0"/>
                    <a:pt x="1645" y="987"/>
                    <a:pt x="527" y="2516"/>
                  </a:cubicBezTo>
                  <a:cubicBezTo>
                    <a:pt x="1" y="3219"/>
                    <a:pt x="1" y="5404"/>
                    <a:pt x="527" y="6087"/>
                  </a:cubicBezTo>
                  <a:cubicBezTo>
                    <a:pt x="1737" y="7648"/>
                    <a:pt x="4313" y="8623"/>
                    <a:pt x="7298" y="8623"/>
                  </a:cubicBezTo>
                  <a:cubicBezTo>
                    <a:pt x="9522" y="8623"/>
                    <a:pt x="11064" y="8253"/>
                    <a:pt x="12586" y="7336"/>
                  </a:cubicBezTo>
                  <a:cubicBezTo>
                    <a:pt x="16000" y="5306"/>
                    <a:pt x="14673" y="1541"/>
                    <a:pt x="10127" y="331"/>
                  </a:cubicBezTo>
                  <a:cubicBezTo>
                    <a:pt x="9277" y="105"/>
                    <a:pt x="8354" y="0"/>
                    <a:pt x="74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4"/>
          <p:cNvGrpSpPr/>
          <p:nvPr/>
        </p:nvGrpSpPr>
        <p:grpSpPr>
          <a:xfrm rot="1345290" flipH="1">
            <a:off x="6038742" y="-615118"/>
            <a:ext cx="1674713" cy="3227384"/>
            <a:chOff x="2453450" y="238025"/>
            <a:chExt cx="2711225" cy="5224875"/>
          </a:xfrm>
        </p:grpSpPr>
        <p:sp>
          <p:nvSpPr>
            <p:cNvPr id="981" name="Google Shape;981;p34"/>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TextBox 37">
            <a:extLst>
              <a:ext uri="{FF2B5EF4-FFF2-40B4-BE49-F238E27FC236}">
                <a16:creationId xmlns:a16="http://schemas.microsoft.com/office/drawing/2014/main" id="{BF0CC012-95D4-4E62-A4D5-3A0161E93663}"/>
              </a:ext>
            </a:extLst>
          </p:cNvPr>
          <p:cNvSpPr txBox="1"/>
          <p:nvPr/>
        </p:nvSpPr>
        <p:spPr>
          <a:xfrm>
            <a:off x="8150660" y="4511627"/>
            <a:ext cx="437940"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80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rPr>
              <a:t>08</a:t>
            </a:r>
            <a:endParaRPr lang="en-US" sz="1800" dirty="0">
              <a:solidFill>
                <a:schemeClr val="accent1">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2503373"/>
      </p:ext>
    </p:extLst>
  </p:cSld>
  <p:clrMapOvr>
    <a:masterClrMapping/>
  </p:clrMapOvr>
</p:sld>
</file>

<file path=ppt/theme/theme1.xml><?xml version="1.0" encoding="utf-8"?>
<a:theme xmlns:a="http://schemas.openxmlformats.org/drawingml/2006/main" name="Orange Memphis">
  <a:themeElements>
    <a:clrScheme name="Simple Light">
      <a:dk1>
        <a:srgbClr val="1D3136"/>
      </a:dk1>
      <a:lt1>
        <a:srgbClr val="C7E7EF"/>
      </a:lt1>
      <a:dk2>
        <a:srgbClr val="BDDDE6"/>
      </a:dk2>
      <a:lt2>
        <a:srgbClr val="75AAB6"/>
      </a:lt2>
      <a:accent1>
        <a:srgbClr val="C7E7EF"/>
      </a:accent1>
      <a:accent2>
        <a:srgbClr val="1D3136"/>
      </a:accent2>
      <a:accent3>
        <a:srgbClr val="73C4D7"/>
      </a:accent3>
      <a:accent4>
        <a:srgbClr val="F9CB9C"/>
      </a:accent4>
      <a:accent5>
        <a:srgbClr val="4C90A0"/>
      </a:accent5>
      <a:accent6>
        <a:srgbClr val="409FB6"/>
      </a:accent6>
      <a:hlink>
        <a:srgbClr val="1D31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TotalTime>
  <Words>903</Words>
  <Application>Microsoft Office PowerPoint</Application>
  <PresentationFormat>On-screen Show (16:9)</PresentationFormat>
  <Paragraphs>189</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Arvo</vt:lpstr>
      <vt:lpstr>Tahoma</vt:lpstr>
      <vt:lpstr>Symbol</vt:lpstr>
      <vt:lpstr>Roboto</vt:lpstr>
      <vt:lpstr>Fira Sans Extra Condensed</vt:lpstr>
      <vt:lpstr>Arial</vt:lpstr>
      <vt:lpstr>Times New Roman</vt:lpstr>
      <vt:lpstr>Playfair Display</vt:lpstr>
      <vt:lpstr>Fira Sans Extra Condensed Medium</vt:lpstr>
      <vt:lpstr>Orange Memphis</vt:lpstr>
      <vt:lpstr>WEBSITE BÁN HÀNG ONLINE</vt:lpstr>
      <vt:lpstr>NỘI DUNG BÁO CÁO</vt:lpstr>
      <vt:lpstr>TỔNG QUAN ĐỒ ÁN</vt:lpstr>
      <vt:lpstr>PowerPoint Presentation</vt:lpstr>
      <vt:lpstr>PowerPoint Presentation</vt:lpstr>
      <vt:lpstr>Mục đích nghiên cứu</vt:lpstr>
      <vt:lpstr>CÔNG NGHỆ SỬ DỤNG</vt:lpstr>
      <vt:lpstr>CÔNG NGHỆ SỬ DỤNG</vt:lpstr>
      <vt:lpstr>NỘI DUNG THỰC HIỆN</vt:lpstr>
      <vt:lpstr>PowerPoint Presentation</vt:lpstr>
      <vt:lpstr>CƠ SỞ LÝ THUYẾT</vt:lpstr>
      <vt:lpstr>CƠ SỞ LÝ THUYẾT</vt:lpstr>
      <vt:lpstr>CÀI ĐẶT SẢN PHẨM</vt:lpstr>
      <vt:lpstr>GIAO DIỆN CHÍNH</vt:lpstr>
      <vt:lpstr>MÔ HÌNH ANGULAR</vt:lpstr>
      <vt:lpstr>PowerPoint Presentation</vt:lpstr>
      <vt:lpstr>PowerPoint Presentation</vt:lpstr>
      <vt:lpstr>CONTROLLER</vt:lpstr>
      <vt:lpstr>CÁC HÀM API</vt:lpstr>
      <vt:lpstr>KẾT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BÁN HÀNG ONLINE</dc:title>
  <cp:lastModifiedBy>Bùi Văn Hà</cp:lastModifiedBy>
  <cp:revision>65</cp:revision>
  <dcterms:modified xsi:type="dcterms:W3CDTF">2021-01-10T11:11:22Z</dcterms:modified>
</cp:coreProperties>
</file>